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6" name="Shape 116"/>
          <p:cNvSpPr/>
          <p:nvPr>
            <p:ph type="sldImg"/>
          </p:nvPr>
        </p:nvSpPr>
        <p:spPr>
          <a:xfrm>
            <a:off x="1143000" y="685800"/>
            <a:ext cx="4572000" cy="3429000"/>
          </a:xfrm>
          <a:prstGeom prst="rect">
            <a:avLst/>
          </a:prstGeom>
        </p:spPr>
        <p:txBody>
          <a:bodyPr/>
          <a:lstStyle/>
          <a:p>
            <a:pPr/>
          </a:p>
        </p:txBody>
      </p:sp>
      <p:sp>
        <p:nvSpPr>
          <p:cNvPr id="117" name="Shape 11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p>
            <a:pPr/>
            <a:r>
              <a:t>Title Text</a:t>
            </a:r>
          </a:p>
        </p:txBody>
      </p:sp>
      <p:sp>
        <p:nvSpPr>
          <p:cNvPr id="12" name="Body Level One…"/>
          <p:cNvSpPr txBox="1"/>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1625600" y="673100"/>
            <a:ext cx="9753600" cy="5905500"/>
          </a:xfrm>
          <a:prstGeom prst="rect">
            <a:avLst/>
          </a:prstGeom>
        </p:spPr>
        <p:txBody>
          <a:bodyPr lIns="91439" tIns="45719" rIns="91439" bIns="45719" anchor="t">
            <a:noAutofit/>
          </a:bodyPr>
          <a:lstStyle/>
          <a:p>
            <a:pPr/>
          </a:p>
        </p:txBody>
      </p:sp>
      <p:sp>
        <p:nvSpPr>
          <p:cNvPr id="21" name="Title Text"/>
          <p:cNvSpPr txBox="1"/>
          <p:nvPr>
            <p:ph type="title"/>
          </p:nvPr>
        </p:nvSpPr>
        <p:spPr>
          <a:xfrm>
            <a:off x="1270000" y="6718300"/>
            <a:ext cx="10464800" cy="1422400"/>
          </a:xfrm>
          <a:prstGeom prst="rect">
            <a:avLst/>
          </a:prstGeom>
        </p:spPr>
        <p:txBody>
          <a:bodyPr anchor="b"/>
          <a:lstStyle/>
          <a:p>
            <a:pPr/>
            <a:r>
              <a:t>Title Text</a:t>
            </a:r>
          </a:p>
        </p:txBody>
      </p:sp>
      <p:sp>
        <p:nvSpPr>
          <p:cNvPr id="22" name="Body Level One…"/>
          <p:cNvSpPr txBox="1"/>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spTree>
      <p:nvGrpSpPr>
        <p:cNvPr id="1" name=""/>
        <p:cNvGrpSpPr/>
        <p:nvPr/>
      </p:nvGrpSpPr>
      <p:grpSpPr>
        <a:xfrm>
          <a:off x="0" y="0"/>
          <a:ext cx="0" cy="0"/>
          <a:chOff x="0" y="0"/>
          <a:chExt cx="0" cy="0"/>
        </a:xfrm>
      </p:grpSpPr>
      <p:sp>
        <p:nvSpPr>
          <p:cNvPr id="30" name="Title Text"/>
          <p:cNvSpPr txBox="1"/>
          <p:nvPr>
            <p:ph type="title"/>
          </p:nvPr>
        </p:nvSpPr>
        <p:spPr>
          <a:xfrm>
            <a:off x="1270000" y="3225800"/>
            <a:ext cx="10464800" cy="33020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6718300" y="635000"/>
            <a:ext cx="5334000" cy="8216900"/>
          </a:xfrm>
          <a:prstGeom prst="rect">
            <a:avLst/>
          </a:prstGeom>
        </p:spPr>
        <p:txBody>
          <a:bodyPr lIns="91439" tIns="45719" rIns="91439" bIns="45719" anchor="t">
            <a:noAutofit/>
          </a:bodyPr>
          <a:lstStyle/>
          <a:p>
            <a:pPr/>
          </a:p>
        </p:txBody>
      </p:sp>
      <p:sp>
        <p:nvSpPr>
          <p:cNvPr id="39" name="Title Text"/>
          <p:cNvSpPr txBox="1"/>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Body Level One…"/>
          <p:cNvSpPr txBox="1"/>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Image"/>
          <p:cNvSpPr/>
          <p:nvPr>
            <p:ph type="pic" sz="quarter" idx="14"/>
          </p:nvPr>
        </p:nvSpPr>
        <p:spPr>
          <a:xfrm>
            <a:off x="6718300" y="889000"/>
            <a:ext cx="5334000" cy="3771900"/>
          </a:xfrm>
          <a:prstGeom prst="rect">
            <a:avLst/>
          </a:prstGeom>
        </p:spPr>
        <p:txBody>
          <a:bodyPr lIns="91439" tIns="45719" rIns="91439" bIns="45719" anchor="t">
            <a:noAutofit/>
          </a:bodyPr>
          <a:lstStyle/>
          <a:p>
            <a:pPr/>
          </a:p>
        </p:txBody>
      </p:sp>
      <p:sp>
        <p:nvSpPr>
          <p:cNvPr id="85" name="Image"/>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1270000" y="6362700"/>
            <a:ext cx="10464800" cy="461366"/>
          </a:xfrm>
          <a:prstGeom prst="rect">
            <a:avLst/>
          </a:prstGeom>
        </p:spPr>
        <p:txBody>
          <a:bodyPr anchor="t">
            <a:spAutoFit/>
          </a:bodyPr>
          <a:lstStyle>
            <a:lvl1pPr marL="0" indent="0" algn="ctr">
              <a:spcBef>
                <a:spcPts val="0"/>
              </a:spcBef>
              <a:buSzTx/>
              <a:buNone/>
              <a:defRPr i="1" sz="2400"/>
            </a:lvl1pPr>
          </a:lstStyle>
          <a:p>
            <a:pPr/>
            <a:r>
              <a:t>–Johnny Appleseed</a:t>
            </a:r>
          </a:p>
        </p:txBody>
      </p:sp>
      <p:sp>
        <p:nvSpPr>
          <p:cNvPr id="94" name="“Type a quote here.”"/>
          <p:cNvSpPr txBox="1"/>
          <p:nvPr>
            <p:ph type="body" sz="quarter" idx="14"/>
          </p:nvPr>
        </p:nvSpPr>
        <p:spPr>
          <a:xfrm>
            <a:off x="1270000" y="4267111"/>
            <a:ext cx="10464800" cy="609778"/>
          </a:xfrm>
          <a:prstGeom prst="rect">
            <a:avLst/>
          </a:prstGeom>
        </p:spPr>
        <p:txBody>
          <a:bodyPr>
            <a:spAutoFit/>
          </a:bodyPr>
          <a:lstStyle>
            <a:lvl1pPr marL="0" indent="0" algn="ctr">
              <a:spcBef>
                <a:spcPts val="0"/>
              </a:spcBef>
              <a:buSzTx/>
              <a:buNone/>
              <a:defRPr sz="34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6328884" y="9296400"/>
            <a:ext cx="340259" cy="324308"/>
          </a:xfrm>
          <a:prstGeom prst="rect">
            <a:avLst/>
          </a:prstGeom>
          <a:ln w="12700">
            <a:miter lim="400000"/>
          </a:ln>
        </p:spPr>
        <p:txBody>
          <a:bodyPr wrap="none" lIns="50800" tIns="50800" rIns="50800" bIns="50800">
            <a:spAutoFit/>
          </a:bodyPr>
          <a:lstStyle>
            <a:lvl1pPr>
              <a:defRPr b="0" sz="16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b="0" baseline="0" cap="none" i="0" spc="0" strike="noStrike" sz="3200" u="none">
          <a:ln>
            <a:noFill/>
          </a:ln>
          <a:solidFill>
            <a:srgbClr val="000000"/>
          </a:solidFill>
          <a:uFillTx/>
          <a:latin typeface="Helvetica Neue"/>
          <a:ea typeface="Helvetica Neue"/>
          <a:cs typeface="Helvetica Neue"/>
          <a:sym typeface="Helvetica Neue"/>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1pPr>
      <a:lvl2pPr marL="0" marR="0" indent="228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2pPr>
      <a:lvl3pPr marL="0" marR="0" indent="457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3pPr>
      <a:lvl4pPr marL="0" marR="0" indent="685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4pPr>
      <a:lvl5pPr marL="0" marR="0" indent="9144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5pPr>
      <a:lvl6pPr marL="0" marR="0" indent="11430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6pPr>
      <a:lvl7pPr marL="0" marR="0" indent="13716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7pPr>
      <a:lvl8pPr marL="0" marR="0" indent="16002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8pPr>
      <a:lvl9pPr marL="0" marR="0" indent="1828800" algn="ctr" defTabSz="584200" latinLnBrk="0">
        <a:lnSpc>
          <a:spcPct val="100000"/>
        </a:lnSpc>
        <a:spcBef>
          <a:spcPts val="0"/>
        </a:spcBef>
        <a:spcAft>
          <a:spcPts val="0"/>
        </a:spcAft>
        <a:buClrTx/>
        <a:buSzTx/>
        <a:buFontTx/>
        <a:buNone/>
        <a:tabLst/>
        <a:defRPr b="0" baseline="0" cap="none" i="0" spc="0" strike="noStrike" sz="16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Title"/>
          <p:cNvSpPr txBox="1"/>
          <p:nvPr>
            <p:ph type="ctrTitle"/>
          </p:nvPr>
        </p:nvSpPr>
        <p:spPr>
          <a:prstGeom prst="rect">
            <a:avLst/>
          </a:prstGeom>
        </p:spPr>
        <p:txBody>
          <a:bodyPr/>
          <a:lstStyle/>
          <a:p>
            <a:pPr/>
          </a:p>
        </p:txBody>
      </p:sp>
      <p:sp>
        <p:nvSpPr>
          <p:cNvPr id="120" name="Body"/>
          <p:cNvSpPr txBox="1"/>
          <p:nvPr>
            <p:ph type="subTitle" sz="quarter" idx="1"/>
          </p:nvPr>
        </p:nvSpPr>
        <p:spPr>
          <a:prstGeom prst="rect">
            <a:avLst/>
          </a:prstGeom>
        </p:spPr>
        <p:txBody>
          <a:bodyPr/>
          <a:lstStyle/>
          <a:p>
            <a:pPr/>
          </a:p>
        </p:txBody>
      </p:sp>
      <p:pic>
        <p:nvPicPr>
          <p:cNvPr id="121" name="Image" descr="Image"/>
          <p:cNvPicPr>
            <a:picLocks noChangeAspect="1"/>
          </p:cNvPicPr>
          <p:nvPr/>
        </p:nvPicPr>
        <p:blipFill>
          <a:blip r:embed="rId2">
            <a:extLst/>
          </a:blip>
          <a:stretch>
            <a:fillRect/>
          </a:stretch>
        </p:blipFill>
        <p:spPr>
          <a:xfrm>
            <a:off x="-802926" y="-60890"/>
            <a:ext cx="14610652" cy="977768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Workshop: Aims &amp; Objectives"/>
          <p:cNvSpPr txBox="1"/>
          <p:nvPr>
            <p:ph type="ctrTitle"/>
          </p:nvPr>
        </p:nvSpPr>
        <p:spPr>
          <a:xfrm>
            <a:off x="1270000" y="61199"/>
            <a:ext cx="10464800" cy="3302001"/>
          </a:xfrm>
          <a:prstGeom prst="rect">
            <a:avLst/>
          </a:prstGeom>
        </p:spPr>
        <p:txBody>
          <a:bodyPr/>
          <a:lstStyle/>
          <a:p>
            <a:pPr/>
            <a:r>
              <a:t>Workshop: Aims &amp; Objectives </a:t>
            </a:r>
          </a:p>
        </p:txBody>
      </p:sp>
      <p:sp>
        <p:nvSpPr>
          <p:cNvPr id="124" name="To Encourage and Inspire Attendees…"/>
          <p:cNvSpPr txBox="1"/>
          <p:nvPr>
            <p:ph type="subTitle" idx="1"/>
          </p:nvPr>
        </p:nvSpPr>
        <p:spPr>
          <a:xfrm>
            <a:off x="1025759" y="3722997"/>
            <a:ext cx="10841630" cy="5805776"/>
          </a:xfrm>
          <a:prstGeom prst="rect">
            <a:avLst/>
          </a:prstGeom>
        </p:spPr>
        <p:txBody>
          <a:bodyPr/>
          <a:lstStyle/>
          <a:p>
            <a:pPr defTabSz="496570">
              <a:defRPr sz="4080"/>
            </a:pPr>
            <a:r>
              <a:t>To Encourage and Inspire Attendees </a:t>
            </a:r>
          </a:p>
          <a:p>
            <a:pPr defTabSz="496570">
              <a:defRPr sz="3145"/>
            </a:pPr>
            <a:r>
              <a:rPr b="1" sz="4250">
                <a:solidFill>
                  <a:schemeClr val="accent1">
                    <a:hueOff val="114395"/>
                    <a:lumOff val="-24975"/>
                  </a:schemeClr>
                </a:solidFill>
              </a:rPr>
              <a:t>Moving Forward</a:t>
            </a:r>
            <a:r>
              <a:rPr sz="4250"/>
              <a:t>: </a:t>
            </a:r>
            <a:r>
              <a:rPr b="1" sz="4250"/>
              <a:t>Press</a:t>
            </a:r>
            <a:r>
              <a:rPr sz="4250"/>
              <a:t> l </a:t>
            </a:r>
            <a:r>
              <a:rPr b="1" sz="4250"/>
              <a:t>Push</a:t>
            </a:r>
            <a:r>
              <a:rPr sz="4250"/>
              <a:t> l </a:t>
            </a:r>
            <a:r>
              <a:rPr b="1" sz="4250"/>
              <a:t>Persevere</a:t>
            </a:r>
            <a:r>
              <a:t> </a:t>
            </a:r>
          </a:p>
          <a:p>
            <a:pPr defTabSz="496570">
              <a:defRPr sz="3145"/>
            </a:pPr>
          </a:p>
          <a:p>
            <a:pPr defTabSz="496570">
              <a:defRPr sz="3740"/>
            </a:pPr>
            <a:r>
              <a:t>As</a:t>
            </a:r>
          </a:p>
          <a:p>
            <a:pPr defTabSz="496570">
              <a:defRPr sz="5015"/>
            </a:pPr>
            <a:r>
              <a:t>1. Individuals </a:t>
            </a:r>
          </a:p>
          <a:p>
            <a:pPr defTabSz="496570">
              <a:defRPr sz="5015"/>
            </a:pPr>
            <a:r>
              <a:t>2. Families </a:t>
            </a:r>
          </a:p>
          <a:p>
            <a:pPr defTabSz="496570">
              <a:defRPr sz="3145"/>
            </a:pPr>
            <a:r>
              <a:rPr sz="5015"/>
              <a:t>3. Churches</a:t>
            </a:r>
            <a:r>
              <a:t> </a:t>
            </a:r>
          </a:p>
          <a:p>
            <a:pPr defTabSz="496570">
              <a:defRPr sz="3145"/>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Welcome &amp; Introduction"/>
          <p:cNvSpPr txBox="1"/>
          <p:nvPr>
            <p:ph type="ctrTitle"/>
          </p:nvPr>
        </p:nvSpPr>
        <p:spPr>
          <a:prstGeom prst="rect">
            <a:avLst/>
          </a:prstGeom>
        </p:spPr>
        <p:txBody>
          <a:bodyPr/>
          <a:lstStyle/>
          <a:p>
            <a:pPr/>
            <a:r>
              <a:t>Welcome &amp; Introduction</a:t>
            </a:r>
          </a:p>
        </p:txBody>
      </p:sp>
      <p:sp>
        <p:nvSpPr>
          <p:cNvPr id="127" name="Rev Errol Vassell…"/>
          <p:cNvSpPr txBox="1"/>
          <p:nvPr>
            <p:ph type="subTitle" sz="quarter" idx="1"/>
          </p:nvPr>
        </p:nvSpPr>
        <p:spPr>
          <a:xfrm>
            <a:off x="1144390" y="6451520"/>
            <a:ext cx="10464801" cy="1716480"/>
          </a:xfrm>
          <a:prstGeom prst="rect">
            <a:avLst/>
          </a:prstGeom>
        </p:spPr>
        <p:txBody>
          <a:bodyPr/>
          <a:lstStyle/>
          <a:p>
            <a:pPr>
              <a:defRPr sz="4400"/>
            </a:pPr>
            <a:r>
              <a:t>Rev Errol Vassell</a:t>
            </a:r>
          </a:p>
          <a:p>
            <a:pPr/>
            <a:r>
              <a:rPr sz="4400"/>
              <a:t>Assemblies of the First Born</a:t>
            </a:r>
            <a:r>
              <a: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Title"/>
          <p:cNvSpPr txBox="1"/>
          <p:nvPr>
            <p:ph type="ctrTitle"/>
          </p:nvPr>
        </p:nvSpPr>
        <p:spPr>
          <a:prstGeom prst="rect">
            <a:avLst/>
          </a:prstGeom>
        </p:spPr>
        <p:txBody>
          <a:bodyPr/>
          <a:lstStyle/>
          <a:p>
            <a:pPr/>
          </a:p>
        </p:txBody>
      </p:sp>
      <p:sp>
        <p:nvSpPr>
          <p:cNvPr id="130" name="Body"/>
          <p:cNvSpPr txBox="1"/>
          <p:nvPr>
            <p:ph type="subTitle" sz="quarter" idx="1"/>
          </p:nvPr>
        </p:nvSpPr>
        <p:spPr>
          <a:prstGeom prst="rect">
            <a:avLst/>
          </a:prstGeom>
        </p:spPr>
        <p:txBody>
          <a:bodyPr/>
          <a:lstStyle/>
          <a:p>
            <a:pPr/>
          </a:p>
        </p:txBody>
      </p:sp>
      <p:pic>
        <p:nvPicPr>
          <p:cNvPr id="131" name="Image" descr="Image"/>
          <p:cNvPicPr>
            <a:picLocks noChangeAspect="1"/>
          </p:cNvPicPr>
          <p:nvPr/>
        </p:nvPicPr>
        <p:blipFill>
          <a:blip r:embed="rId2">
            <a:extLst/>
          </a:blip>
          <a:stretch>
            <a:fillRect/>
          </a:stretch>
        </p:blipFill>
        <p:spPr>
          <a:xfrm>
            <a:off x="-117738" y="-3009835"/>
            <a:ext cx="13240275" cy="13240275"/>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1 Samuel 30:18-19…"/>
          <p:cNvSpPr txBox="1"/>
          <p:nvPr>
            <p:ph type="ctrTitle"/>
          </p:nvPr>
        </p:nvSpPr>
        <p:spPr>
          <a:xfrm>
            <a:off x="1270000" y="-1069289"/>
            <a:ext cx="10464800" cy="7823953"/>
          </a:xfrm>
          <a:prstGeom prst="rect">
            <a:avLst/>
          </a:prstGeom>
        </p:spPr>
        <p:txBody>
          <a:bodyPr/>
          <a:lstStyle/>
          <a:p>
            <a:pPr algn="l" defTabSz="457200">
              <a:defRPr sz="4000"/>
            </a:pPr>
            <a:r>
              <a:rPr b="1">
                <a:latin typeface="Helvetica Neue"/>
                <a:ea typeface="Helvetica Neue"/>
                <a:cs typeface="Helvetica Neue"/>
                <a:sym typeface="Helvetica Neue"/>
              </a:rPr>
              <a:t>1 Samuel 30:18-19</a:t>
            </a:r>
            <a:r>
              <a:t> </a:t>
            </a:r>
          </a:p>
          <a:p>
            <a:pPr algn="l" defTabSz="457200">
              <a:defRPr sz="4000">
                <a:latin typeface="Helvetica Neue"/>
                <a:ea typeface="Helvetica Neue"/>
                <a:cs typeface="Helvetica Neue"/>
                <a:sym typeface="Helvetica Neue"/>
              </a:defRPr>
            </a:pPr>
            <a:r>
              <a:rPr b="1">
                <a:latin typeface="Arial"/>
                <a:ea typeface="Arial"/>
                <a:cs typeface="Arial"/>
                <a:sym typeface="Arial"/>
              </a:rPr>
              <a:t>18 </a:t>
            </a:r>
            <a:r>
              <a:t>And </a:t>
            </a:r>
            <a:r>
              <a:rPr b="1"/>
              <a:t>David recovered all</a:t>
            </a:r>
            <a:r>
              <a:t> that the Amalekites had carried away: and David rescued his two wives.</a:t>
            </a:r>
          </a:p>
          <a:p>
            <a:pPr algn="l" defTabSz="457200">
              <a:defRPr sz="4000">
                <a:latin typeface="Helvetica Neue"/>
                <a:ea typeface="Helvetica Neue"/>
                <a:cs typeface="Helvetica Neue"/>
                <a:sym typeface="Helvetica Neue"/>
              </a:defRPr>
            </a:pPr>
            <a:r>
              <a:rPr b="1">
                <a:latin typeface="Arial"/>
                <a:ea typeface="Arial"/>
                <a:cs typeface="Arial"/>
                <a:sym typeface="Arial"/>
              </a:rPr>
              <a:t>19 </a:t>
            </a:r>
            <a:r>
              <a:t>And there was nothing lacking to them, neither small nor great, neither sons nor daughters, neither spoil, nor any thing that they had taken to them: </a:t>
            </a:r>
            <a:r>
              <a:rPr b="1"/>
              <a:t>David recovered all.</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INDIVIDUALS"/>
          <p:cNvSpPr txBox="1"/>
          <p:nvPr>
            <p:ph type="ctrTitle"/>
          </p:nvPr>
        </p:nvSpPr>
        <p:spPr>
          <a:prstGeom prst="rect">
            <a:avLst/>
          </a:prstGeom>
        </p:spPr>
        <p:txBody>
          <a:bodyPr/>
          <a:lstStyle/>
          <a:p>
            <a:pPr/>
            <a:r>
              <a:t>INDIVIDUALS</a:t>
            </a:r>
          </a:p>
        </p:txBody>
      </p:sp>
      <p:sp>
        <p:nvSpPr>
          <p:cNvPr id="136"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Title"/>
          <p:cNvSpPr txBox="1"/>
          <p:nvPr>
            <p:ph type="ctrTitle"/>
          </p:nvPr>
        </p:nvSpPr>
        <p:spPr>
          <a:prstGeom prst="rect">
            <a:avLst/>
          </a:prstGeom>
        </p:spPr>
        <p:txBody>
          <a:bodyPr/>
          <a:lstStyle/>
          <a:p>
            <a:pPr/>
          </a:p>
        </p:txBody>
      </p:sp>
      <p:sp>
        <p:nvSpPr>
          <p:cNvPr id="139" name="Body"/>
          <p:cNvSpPr txBox="1"/>
          <p:nvPr>
            <p:ph type="subTitle" sz="quarter" idx="1"/>
          </p:nvPr>
        </p:nvSpPr>
        <p:spPr>
          <a:prstGeom prst="rect">
            <a:avLst/>
          </a:prstGeom>
        </p:spPr>
        <p:txBody>
          <a:bodyPr/>
          <a:lstStyle/>
          <a:p>
            <a:pPr/>
          </a:p>
        </p:txBody>
      </p:sp>
      <p:pic>
        <p:nvPicPr>
          <p:cNvPr id="140" name="Image" descr="Image"/>
          <p:cNvPicPr>
            <a:picLocks noChangeAspect="1"/>
          </p:cNvPicPr>
          <p:nvPr/>
        </p:nvPicPr>
        <p:blipFill>
          <a:blip r:embed="rId2">
            <a:extLst/>
          </a:blip>
          <a:stretch>
            <a:fillRect/>
          </a:stretch>
        </p:blipFill>
        <p:spPr>
          <a:xfrm>
            <a:off x="1985119" y="33856"/>
            <a:ext cx="14528834" cy="9685888"/>
          </a:xfrm>
          <a:prstGeom prst="rect">
            <a:avLst/>
          </a:prstGeom>
          <a:ln w="12700">
            <a:miter lim="400000"/>
          </a:ln>
        </p:spPr>
      </p:pic>
      <p:pic>
        <p:nvPicPr>
          <p:cNvPr id="141" name="Image" descr="Image"/>
          <p:cNvPicPr>
            <a:picLocks noChangeAspect="1"/>
          </p:cNvPicPr>
          <p:nvPr/>
        </p:nvPicPr>
        <p:blipFill>
          <a:blip r:embed="rId3">
            <a:extLst/>
          </a:blip>
          <a:stretch>
            <a:fillRect/>
          </a:stretch>
        </p:blipFill>
        <p:spPr>
          <a:xfrm>
            <a:off x="-103161" y="0"/>
            <a:ext cx="6510069" cy="97536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Proverbs 23:7…"/>
          <p:cNvSpPr txBox="1"/>
          <p:nvPr>
            <p:ph type="ctrTitle"/>
          </p:nvPr>
        </p:nvSpPr>
        <p:spPr>
          <a:xfrm>
            <a:off x="809430" y="186809"/>
            <a:ext cx="10464801" cy="8856744"/>
          </a:xfrm>
          <a:prstGeom prst="rect">
            <a:avLst/>
          </a:prstGeom>
        </p:spPr>
        <p:txBody>
          <a:bodyPr/>
          <a:lstStyle/>
          <a:p>
            <a:pPr defTabSz="496570">
              <a:defRPr sz="6800"/>
            </a:pPr>
          </a:p>
          <a:p>
            <a:pPr algn="l" defTabSz="388620">
              <a:defRPr b="1" sz="4250">
                <a:latin typeface="Helvetica Neue"/>
                <a:ea typeface="Helvetica Neue"/>
                <a:cs typeface="Helvetica Neue"/>
                <a:sym typeface="Helvetica Neue"/>
              </a:defRPr>
            </a:pPr>
            <a:r>
              <a:t>Proverbs 23:7</a:t>
            </a:r>
          </a:p>
          <a:p>
            <a:pPr algn="l" defTabSz="388620">
              <a:defRPr sz="4250">
                <a:latin typeface="Helvetica Neue"/>
                <a:ea typeface="Helvetica Neue"/>
                <a:cs typeface="Helvetica Neue"/>
                <a:sym typeface="Helvetica Neue"/>
              </a:defRPr>
            </a:pPr>
            <a:r>
              <a:rPr b="1">
                <a:latin typeface="Arial"/>
                <a:ea typeface="Arial"/>
                <a:cs typeface="Arial"/>
                <a:sym typeface="Arial"/>
              </a:rPr>
              <a:t>7 </a:t>
            </a:r>
            <a:r>
              <a:t>For as he thinketh in his heart, so is he.</a:t>
            </a:r>
          </a:p>
          <a:p>
            <a:pPr algn="l" defTabSz="388620">
              <a:defRPr sz="4250">
                <a:latin typeface="Helvetica Neue"/>
                <a:ea typeface="Helvetica Neue"/>
                <a:cs typeface="Helvetica Neue"/>
                <a:sym typeface="Helvetica Neue"/>
              </a:defRPr>
            </a:pPr>
          </a:p>
          <a:p>
            <a:pPr algn="l" defTabSz="388620">
              <a:defRPr b="1" sz="4250">
                <a:latin typeface="Helvetica Neue"/>
                <a:ea typeface="Helvetica Neue"/>
                <a:cs typeface="Helvetica Neue"/>
                <a:sym typeface="Helvetica Neue"/>
              </a:defRPr>
            </a:pPr>
            <a:r>
              <a:t>Proverbs 4:23</a:t>
            </a:r>
          </a:p>
          <a:p>
            <a:pPr algn="l" defTabSz="388620">
              <a:defRPr sz="4250">
                <a:latin typeface="Helvetica Neue"/>
                <a:ea typeface="Helvetica Neue"/>
                <a:cs typeface="Helvetica Neue"/>
                <a:sym typeface="Helvetica Neue"/>
              </a:defRPr>
            </a:pPr>
            <a:r>
              <a:rPr b="1">
                <a:latin typeface="Arial"/>
                <a:ea typeface="Arial"/>
                <a:cs typeface="Arial"/>
                <a:sym typeface="Arial"/>
              </a:rPr>
              <a:t>23 </a:t>
            </a:r>
            <a:r>
              <a:t>Keep thy heart with all diligence; for out of it are the issues of life.</a:t>
            </a:r>
          </a:p>
          <a:p>
            <a:pPr algn="l" defTabSz="388620">
              <a:defRPr sz="4250">
                <a:latin typeface="Helvetica Neue"/>
                <a:ea typeface="Helvetica Neue"/>
                <a:cs typeface="Helvetica Neue"/>
                <a:sym typeface="Helvetica Neue"/>
              </a:defRPr>
            </a:pPr>
          </a:p>
          <a:p>
            <a:pPr algn="l" defTabSz="388620">
              <a:defRPr b="1" sz="4250">
                <a:latin typeface="Helvetica Neue"/>
                <a:ea typeface="Helvetica Neue"/>
                <a:cs typeface="Helvetica Neue"/>
                <a:sym typeface="Helvetica Neue"/>
              </a:defRPr>
            </a:pPr>
            <a:r>
              <a:t>Romans 12:2</a:t>
            </a:r>
          </a:p>
          <a:p>
            <a:pPr algn="l" defTabSz="388620">
              <a:defRPr sz="4250">
                <a:latin typeface="Helvetica Neue"/>
                <a:ea typeface="Helvetica Neue"/>
                <a:cs typeface="Helvetica Neue"/>
                <a:sym typeface="Helvetica Neue"/>
              </a:defRPr>
            </a:pPr>
            <a:r>
              <a:rPr b="1">
                <a:latin typeface="Arial"/>
                <a:ea typeface="Arial"/>
                <a:cs typeface="Arial"/>
                <a:sym typeface="Arial"/>
              </a:rPr>
              <a:t>2 </a:t>
            </a:r>
            <a:r>
              <a:t>And be not conformed to this world: but be ye transformed by the renewing of your mind, that ye may prove what is that good, and acceptable, and perfect, will of God.</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FAMILIES"/>
          <p:cNvSpPr txBox="1"/>
          <p:nvPr>
            <p:ph type="ctrTitle"/>
          </p:nvPr>
        </p:nvSpPr>
        <p:spPr>
          <a:xfrm>
            <a:off x="1270000" y="1791822"/>
            <a:ext cx="10464800" cy="3302001"/>
          </a:xfrm>
          <a:prstGeom prst="rect">
            <a:avLst/>
          </a:prstGeom>
        </p:spPr>
        <p:txBody>
          <a:bodyPr/>
          <a:lstStyle/>
          <a:p>
            <a:pPr/>
            <a:r>
              <a:t>FAMILIES</a:t>
            </a:r>
          </a:p>
        </p:txBody>
      </p:sp>
      <p:sp>
        <p:nvSpPr>
          <p:cNvPr id="146"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Title"/>
          <p:cNvSpPr txBox="1"/>
          <p:nvPr>
            <p:ph type="ctrTitle"/>
          </p:nvPr>
        </p:nvSpPr>
        <p:spPr>
          <a:prstGeom prst="rect">
            <a:avLst/>
          </a:prstGeom>
        </p:spPr>
        <p:txBody>
          <a:bodyPr/>
          <a:lstStyle/>
          <a:p>
            <a:pPr/>
          </a:p>
        </p:txBody>
      </p:sp>
      <p:sp>
        <p:nvSpPr>
          <p:cNvPr id="149" name="Body"/>
          <p:cNvSpPr txBox="1"/>
          <p:nvPr>
            <p:ph type="subTitle" sz="quarter" idx="1"/>
          </p:nvPr>
        </p:nvSpPr>
        <p:spPr>
          <a:prstGeom prst="rect">
            <a:avLst/>
          </a:prstGeom>
        </p:spPr>
        <p:txBody>
          <a:bodyPr/>
          <a:lstStyle/>
          <a:p>
            <a:pPr/>
          </a:p>
        </p:txBody>
      </p:sp>
      <p:pic>
        <p:nvPicPr>
          <p:cNvPr id="150" name="Image" descr="Image"/>
          <p:cNvPicPr>
            <a:picLocks noChangeAspect="1"/>
          </p:cNvPicPr>
          <p:nvPr/>
        </p:nvPicPr>
        <p:blipFill>
          <a:blip r:embed="rId2">
            <a:extLst/>
          </a:blip>
          <a:stretch>
            <a:fillRect/>
          </a:stretch>
        </p:blipFill>
        <p:spPr>
          <a:xfrm>
            <a:off x="-1928237" y="-207120"/>
            <a:ext cx="18304488" cy="1027292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The Concept of Family is very important right from the beginning of the Bible"/>
          <p:cNvSpPr txBox="1"/>
          <p:nvPr>
            <p:ph type="ctrTitle"/>
          </p:nvPr>
        </p:nvSpPr>
        <p:spPr>
          <a:prstGeom prst="rect">
            <a:avLst/>
          </a:prstGeom>
        </p:spPr>
        <p:txBody>
          <a:bodyPr/>
          <a:lstStyle>
            <a:lvl1pPr defTabSz="502412">
              <a:defRPr sz="6880"/>
            </a:lvl1pPr>
          </a:lstStyle>
          <a:p>
            <a:pPr/>
            <a:r>
              <a:t>The Concept of Family is very important right from the beginning of the Bible</a:t>
            </a:r>
          </a:p>
        </p:txBody>
      </p:sp>
      <p:sp>
        <p:nvSpPr>
          <p:cNvPr id="153" name="Genesis 1:28…"/>
          <p:cNvSpPr txBox="1"/>
          <p:nvPr>
            <p:ph type="subTitle" sz="quarter" idx="1"/>
          </p:nvPr>
        </p:nvSpPr>
        <p:spPr>
          <a:xfrm>
            <a:off x="1116476" y="5809515"/>
            <a:ext cx="10464801" cy="2142158"/>
          </a:xfrm>
          <a:prstGeom prst="rect">
            <a:avLst/>
          </a:prstGeom>
        </p:spPr>
        <p:txBody>
          <a:bodyPr/>
          <a:lstStyle/>
          <a:p>
            <a:pPr>
              <a:defRPr sz="4400"/>
            </a:pPr>
            <a:r>
              <a:t>Genesis 1:28</a:t>
            </a:r>
          </a:p>
          <a:p>
            <a:pPr>
              <a:defRPr sz="4400"/>
            </a:pPr>
            <a:r>
              <a:t>Genesis 6:18</a:t>
            </a:r>
          </a:p>
          <a:p>
            <a:pPr>
              <a:defRPr sz="4400"/>
            </a:pPr>
            <a:r>
              <a:t>Deuteronomy 4:8-9</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CHURCHES"/>
          <p:cNvSpPr txBox="1"/>
          <p:nvPr>
            <p:ph type="ctrTitle"/>
          </p:nvPr>
        </p:nvSpPr>
        <p:spPr>
          <a:prstGeom prst="rect">
            <a:avLst/>
          </a:prstGeom>
        </p:spPr>
        <p:txBody>
          <a:bodyPr/>
          <a:lstStyle/>
          <a:p>
            <a:pPr/>
            <a:r>
              <a:t>CHURCHES</a:t>
            </a:r>
          </a:p>
        </p:txBody>
      </p:sp>
      <p:sp>
        <p:nvSpPr>
          <p:cNvPr id="156"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Title"/>
          <p:cNvSpPr txBox="1"/>
          <p:nvPr>
            <p:ph type="ctrTitle"/>
          </p:nvPr>
        </p:nvSpPr>
        <p:spPr>
          <a:prstGeom prst="rect">
            <a:avLst/>
          </a:prstGeom>
        </p:spPr>
        <p:txBody>
          <a:bodyPr/>
          <a:lstStyle/>
          <a:p>
            <a:pPr/>
          </a:p>
        </p:txBody>
      </p:sp>
      <p:sp>
        <p:nvSpPr>
          <p:cNvPr id="159" name="Body"/>
          <p:cNvSpPr txBox="1"/>
          <p:nvPr>
            <p:ph type="subTitle" sz="quarter" idx="1"/>
          </p:nvPr>
        </p:nvSpPr>
        <p:spPr>
          <a:prstGeom prst="rect">
            <a:avLst/>
          </a:prstGeom>
        </p:spPr>
        <p:txBody>
          <a:bodyPr/>
          <a:lstStyle/>
          <a:p>
            <a:pPr/>
          </a:p>
        </p:txBody>
      </p:sp>
      <p:pic>
        <p:nvPicPr>
          <p:cNvPr id="160" name="Image" descr="Image"/>
          <p:cNvPicPr>
            <a:picLocks noChangeAspect="1"/>
          </p:cNvPicPr>
          <p:nvPr/>
        </p:nvPicPr>
        <p:blipFill>
          <a:blip r:embed="rId2">
            <a:extLst/>
          </a:blip>
          <a:stretch>
            <a:fillRect/>
          </a:stretch>
        </p:blipFill>
        <p:spPr>
          <a:xfrm>
            <a:off x="-1318564" y="-104705"/>
            <a:ext cx="15335046" cy="10214333"/>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2 Timothy 2:1-3…"/>
          <p:cNvSpPr txBox="1"/>
          <p:nvPr>
            <p:ph type="ctrTitle"/>
          </p:nvPr>
        </p:nvSpPr>
        <p:spPr>
          <a:xfrm>
            <a:off x="1270000" y="675291"/>
            <a:ext cx="10464801" cy="6972598"/>
          </a:xfrm>
          <a:prstGeom prst="rect">
            <a:avLst/>
          </a:prstGeom>
        </p:spPr>
        <p:txBody>
          <a:bodyPr/>
          <a:lstStyle/>
          <a:p>
            <a:pPr algn="l" defTabSz="457200">
              <a:defRPr b="1" sz="4400">
                <a:latin typeface="Helvetica Neue"/>
                <a:ea typeface="Helvetica Neue"/>
                <a:cs typeface="Helvetica Neue"/>
                <a:sym typeface="Helvetica Neue"/>
              </a:defRPr>
            </a:pPr>
            <a:r>
              <a:t>2 Timothy 2:1-3</a:t>
            </a:r>
          </a:p>
          <a:p>
            <a:pPr algn="l" defTabSz="457200">
              <a:defRPr sz="4400">
                <a:latin typeface="Helvetica Neue"/>
                <a:ea typeface="Helvetica Neue"/>
                <a:cs typeface="Helvetica Neue"/>
                <a:sym typeface="Helvetica Neue"/>
              </a:defRPr>
            </a:pPr>
          </a:p>
          <a:p>
            <a:pPr algn="l" defTabSz="457200">
              <a:defRPr sz="4400">
                <a:latin typeface="Helvetica Neue"/>
                <a:ea typeface="Helvetica Neue"/>
                <a:cs typeface="Helvetica Neue"/>
                <a:sym typeface="Helvetica Neue"/>
              </a:defRPr>
            </a:pPr>
            <a:r>
              <a:rPr b="1">
                <a:latin typeface="Arial"/>
                <a:ea typeface="Arial"/>
                <a:cs typeface="Arial"/>
                <a:sym typeface="Arial"/>
              </a:rPr>
              <a:t>1 </a:t>
            </a:r>
            <a:r>
              <a:t>Thou therefore, my son, be strong in the grace that is in Christ Jesus.</a:t>
            </a:r>
          </a:p>
          <a:p>
            <a:pPr algn="l" defTabSz="457200">
              <a:defRPr sz="4400">
                <a:latin typeface="Helvetica Neue"/>
                <a:ea typeface="Helvetica Neue"/>
                <a:cs typeface="Helvetica Neue"/>
                <a:sym typeface="Helvetica Neue"/>
              </a:defRPr>
            </a:pPr>
            <a:r>
              <a:rPr b="1">
                <a:latin typeface="Arial"/>
                <a:ea typeface="Arial"/>
                <a:cs typeface="Arial"/>
                <a:sym typeface="Arial"/>
              </a:rPr>
              <a:t>2 </a:t>
            </a:r>
            <a:r>
              <a:t>And the things that thou hast heard of me among many witnesses, </a:t>
            </a:r>
            <a:r>
              <a:rPr b="1"/>
              <a:t>the same commit thou to faithful men, who shall be able to teach others also.</a:t>
            </a:r>
            <a:endParaRPr b="1"/>
          </a:p>
          <a:p>
            <a:pPr algn="l" defTabSz="457200">
              <a:defRPr sz="4400">
                <a:latin typeface="Helvetica Neue"/>
                <a:ea typeface="Helvetica Neue"/>
                <a:cs typeface="Helvetica Neue"/>
                <a:sym typeface="Helvetica Neue"/>
              </a:defRPr>
            </a:pPr>
            <a:r>
              <a:rPr b="1">
                <a:latin typeface="Arial"/>
                <a:ea typeface="Arial"/>
                <a:cs typeface="Arial"/>
                <a:sym typeface="Arial"/>
              </a:rPr>
              <a:t>3 </a:t>
            </a:r>
            <a:r>
              <a:t>Thou therefore endure hardness, as a good soldier of Jesus Christ.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Ephesians 4:11-15…"/>
          <p:cNvSpPr txBox="1"/>
          <p:nvPr>
            <p:ph type="ctrTitle"/>
          </p:nvPr>
        </p:nvSpPr>
        <p:spPr>
          <a:xfrm>
            <a:off x="907127" y="-462175"/>
            <a:ext cx="10464801" cy="9638316"/>
          </a:xfrm>
          <a:prstGeom prst="rect">
            <a:avLst/>
          </a:prstGeom>
        </p:spPr>
        <p:txBody>
          <a:bodyPr/>
          <a:lstStyle/>
          <a:p>
            <a:pPr algn="l" defTabSz="352043">
              <a:defRPr sz="1232">
                <a:latin typeface="Helvetica Neue"/>
                <a:ea typeface="Helvetica Neue"/>
                <a:cs typeface="Helvetica Neue"/>
                <a:sym typeface="Helvetica Neue"/>
              </a:defRPr>
            </a:pPr>
          </a:p>
          <a:p>
            <a:pPr algn="l" defTabSz="352043">
              <a:defRPr sz="1232">
                <a:latin typeface="Helvetica Neue"/>
                <a:ea typeface="Helvetica Neue"/>
                <a:cs typeface="Helvetica Neue"/>
                <a:sym typeface="Helvetica Neue"/>
              </a:defRPr>
            </a:pPr>
          </a:p>
          <a:p>
            <a:pPr algn="l" defTabSz="352043">
              <a:defRPr sz="1232">
                <a:latin typeface="Helvetica Neue"/>
                <a:ea typeface="Helvetica Neue"/>
                <a:cs typeface="Helvetica Neue"/>
                <a:sym typeface="Helvetica Neue"/>
              </a:defRPr>
            </a:pPr>
          </a:p>
          <a:p>
            <a:pPr algn="l" defTabSz="352043">
              <a:defRPr sz="1232">
                <a:latin typeface="Helvetica Neue"/>
                <a:ea typeface="Helvetica Neue"/>
                <a:cs typeface="Helvetica Neue"/>
                <a:sym typeface="Helvetica Neue"/>
              </a:defRPr>
            </a:pPr>
          </a:p>
          <a:p>
            <a:pPr algn="l" defTabSz="352043">
              <a:defRPr b="1" sz="3696">
                <a:latin typeface="Helvetica Neue"/>
                <a:ea typeface="Helvetica Neue"/>
                <a:cs typeface="Helvetica Neue"/>
                <a:sym typeface="Helvetica Neue"/>
              </a:defRPr>
            </a:pPr>
            <a:r>
              <a:t>Ephesians 4:11-15</a:t>
            </a:r>
          </a:p>
          <a:p>
            <a:pPr algn="l" defTabSz="352043">
              <a:defRPr sz="3387">
                <a:latin typeface="Helvetica Neue"/>
                <a:ea typeface="Helvetica Neue"/>
                <a:cs typeface="Helvetica Neue"/>
                <a:sym typeface="Helvetica Neue"/>
              </a:defRPr>
            </a:pPr>
          </a:p>
          <a:p>
            <a:pPr algn="l" defTabSz="352043">
              <a:defRPr sz="3387">
                <a:latin typeface="Helvetica Neue"/>
                <a:ea typeface="Helvetica Neue"/>
                <a:cs typeface="Helvetica Neue"/>
                <a:sym typeface="Helvetica Neue"/>
              </a:defRPr>
            </a:pPr>
            <a:r>
              <a:rPr b="1">
                <a:latin typeface="Arial"/>
                <a:ea typeface="Arial"/>
                <a:cs typeface="Arial"/>
                <a:sym typeface="Arial"/>
              </a:rPr>
              <a:t>11 </a:t>
            </a:r>
            <a:r>
              <a:t>And he gave some, </a:t>
            </a:r>
            <a:r>
              <a:rPr b="1"/>
              <a:t>apostles</a:t>
            </a:r>
            <a:r>
              <a:t>; and some, </a:t>
            </a:r>
            <a:r>
              <a:rPr b="1"/>
              <a:t>prophets</a:t>
            </a:r>
            <a:r>
              <a:t>; and some, </a:t>
            </a:r>
            <a:r>
              <a:rPr b="1"/>
              <a:t>evangelists</a:t>
            </a:r>
            <a:r>
              <a:t>; and some, </a:t>
            </a:r>
            <a:r>
              <a:rPr b="1"/>
              <a:t>pastors</a:t>
            </a:r>
            <a:r>
              <a:t> and </a:t>
            </a:r>
            <a:r>
              <a:rPr b="1"/>
              <a:t>teachers</a:t>
            </a:r>
            <a:r>
              <a:t>;</a:t>
            </a:r>
          </a:p>
          <a:p>
            <a:pPr algn="l" defTabSz="352043">
              <a:defRPr b="1" sz="3387">
                <a:latin typeface="Helvetica Neue"/>
                <a:ea typeface="Helvetica Neue"/>
                <a:cs typeface="Helvetica Neue"/>
                <a:sym typeface="Helvetica Neue"/>
              </a:defRPr>
            </a:pPr>
            <a:r>
              <a:rPr>
                <a:latin typeface="Arial"/>
                <a:ea typeface="Arial"/>
                <a:cs typeface="Arial"/>
                <a:sym typeface="Arial"/>
              </a:rPr>
              <a:t>12 </a:t>
            </a:r>
            <a:r>
              <a:t>For the perfecting of the saints, for the work of the ministry, for the edifying of the body of Christ:</a:t>
            </a:r>
          </a:p>
          <a:p>
            <a:pPr algn="l" defTabSz="352043">
              <a:defRPr sz="3387">
                <a:latin typeface="Helvetica Neue"/>
                <a:ea typeface="Helvetica Neue"/>
                <a:cs typeface="Helvetica Neue"/>
                <a:sym typeface="Helvetica Neue"/>
              </a:defRPr>
            </a:pPr>
            <a:r>
              <a:rPr b="1">
                <a:latin typeface="Arial"/>
                <a:ea typeface="Arial"/>
                <a:cs typeface="Arial"/>
                <a:sym typeface="Arial"/>
              </a:rPr>
              <a:t>13 </a:t>
            </a:r>
            <a:r>
              <a:t>Till we all come in the unity of the faith, and of the knowledge of the Son of God, unto a perfect man, unto the measure of the stature of the fulness of Christ:</a:t>
            </a:r>
          </a:p>
          <a:p>
            <a:pPr algn="l" defTabSz="352043">
              <a:defRPr sz="3387">
                <a:latin typeface="Helvetica Neue"/>
                <a:ea typeface="Helvetica Neue"/>
                <a:cs typeface="Helvetica Neue"/>
                <a:sym typeface="Helvetica Neue"/>
              </a:defRPr>
            </a:pPr>
            <a:r>
              <a:rPr b="1">
                <a:latin typeface="Arial"/>
                <a:ea typeface="Arial"/>
                <a:cs typeface="Arial"/>
                <a:sym typeface="Arial"/>
              </a:rPr>
              <a:t>14 </a:t>
            </a:r>
            <a:r>
              <a:t>That we henceforth be no more children, tossed to and fro, and carried about with every wind of doctrine, by the sleight of men, and cunning craftiness, whereby they lie in wait to deceive;</a:t>
            </a:r>
          </a:p>
          <a:p>
            <a:pPr algn="l" defTabSz="352043">
              <a:defRPr sz="3387">
                <a:latin typeface="Helvetica Neue"/>
                <a:ea typeface="Helvetica Neue"/>
                <a:cs typeface="Helvetica Neue"/>
                <a:sym typeface="Helvetica Neue"/>
              </a:defRPr>
            </a:pPr>
            <a:r>
              <a:rPr b="1">
                <a:latin typeface="Arial"/>
                <a:ea typeface="Arial"/>
                <a:cs typeface="Arial"/>
                <a:sym typeface="Arial"/>
              </a:rPr>
              <a:t>15 </a:t>
            </a:r>
            <a:r>
              <a:t>But speaking the truth in love, may grow up into him in all things, which is the head, even Christ:</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Where Are You?"/>
          <p:cNvSpPr txBox="1"/>
          <p:nvPr>
            <p:ph type="ctrTitle"/>
          </p:nvPr>
        </p:nvSpPr>
        <p:spPr>
          <a:prstGeom prst="rect">
            <a:avLst/>
          </a:prstGeom>
        </p:spPr>
        <p:txBody>
          <a:bodyPr/>
          <a:lstStyle/>
          <a:p>
            <a:pPr/>
            <a:r>
              <a:t>Where Are You?</a:t>
            </a:r>
          </a:p>
        </p:txBody>
      </p:sp>
      <p:sp>
        <p:nvSpPr>
          <p:cNvPr id="167"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Title"/>
          <p:cNvSpPr txBox="1"/>
          <p:nvPr>
            <p:ph type="ctrTitle"/>
          </p:nvPr>
        </p:nvSpPr>
        <p:spPr>
          <a:prstGeom prst="rect">
            <a:avLst/>
          </a:prstGeom>
        </p:spPr>
        <p:txBody>
          <a:bodyPr/>
          <a:lstStyle/>
          <a:p>
            <a:pPr/>
          </a:p>
        </p:txBody>
      </p:sp>
      <p:sp>
        <p:nvSpPr>
          <p:cNvPr id="170" name="Body"/>
          <p:cNvSpPr txBox="1"/>
          <p:nvPr>
            <p:ph type="subTitle" sz="quarter" idx="1"/>
          </p:nvPr>
        </p:nvSpPr>
        <p:spPr>
          <a:prstGeom prst="rect">
            <a:avLst/>
          </a:prstGeom>
        </p:spPr>
        <p:txBody>
          <a:bodyPr/>
          <a:lstStyle/>
          <a:p>
            <a:pPr/>
          </a:p>
        </p:txBody>
      </p:sp>
      <p:pic>
        <p:nvPicPr>
          <p:cNvPr id="171" name="Image" descr="Image"/>
          <p:cNvPicPr>
            <a:picLocks noChangeAspect="1"/>
          </p:cNvPicPr>
          <p:nvPr/>
        </p:nvPicPr>
        <p:blipFill>
          <a:blip r:embed="rId2">
            <a:extLst/>
          </a:blip>
          <a:stretch>
            <a:fillRect/>
          </a:stretch>
        </p:blipFill>
        <p:spPr>
          <a:xfrm>
            <a:off x="-1654146" y="-46363"/>
            <a:ext cx="16567092" cy="10058593"/>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Genesis 3:8-10…"/>
          <p:cNvSpPr txBox="1"/>
          <p:nvPr>
            <p:ph type="ctrTitle"/>
          </p:nvPr>
        </p:nvSpPr>
        <p:spPr>
          <a:xfrm>
            <a:off x="816409" y="500833"/>
            <a:ext cx="10918392" cy="8333371"/>
          </a:xfrm>
          <a:prstGeom prst="rect">
            <a:avLst/>
          </a:prstGeom>
        </p:spPr>
        <p:txBody>
          <a:bodyPr/>
          <a:lstStyle/>
          <a:p>
            <a:pPr algn="l" defTabSz="457200">
              <a:defRPr b="1" sz="4400">
                <a:latin typeface="Helvetica Neue"/>
                <a:ea typeface="Helvetica Neue"/>
                <a:cs typeface="Helvetica Neue"/>
                <a:sym typeface="Helvetica Neue"/>
              </a:defRPr>
            </a:pPr>
            <a:r>
              <a:t>Genesis 3:8-10</a:t>
            </a:r>
          </a:p>
          <a:p>
            <a:pPr algn="l" defTabSz="457200">
              <a:defRPr sz="4400">
                <a:latin typeface="Helvetica Neue"/>
                <a:ea typeface="Helvetica Neue"/>
                <a:cs typeface="Helvetica Neue"/>
                <a:sym typeface="Helvetica Neue"/>
              </a:defRPr>
            </a:pPr>
          </a:p>
          <a:p>
            <a:pPr algn="l" defTabSz="457200">
              <a:defRPr sz="4400">
                <a:latin typeface="Helvetica Neue"/>
                <a:ea typeface="Helvetica Neue"/>
                <a:cs typeface="Helvetica Neue"/>
                <a:sym typeface="Helvetica Neue"/>
              </a:defRPr>
            </a:pPr>
            <a:r>
              <a:rPr b="1">
                <a:latin typeface="Arial"/>
                <a:ea typeface="Arial"/>
                <a:cs typeface="Arial"/>
                <a:sym typeface="Arial"/>
              </a:rPr>
              <a:t>8 </a:t>
            </a:r>
            <a:r>
              <a:t>And they heard the voice of the Lord God walking in the garden in the cool of the day: and Adam and his wife hid themselves from the presence of the Lord God amongst the trees of the garden.</a:t>
            </a:r>
          </a:p>
          <a:p>
            <a:pPr algn="l" defTabSz="457200">
              <a:defRPr sz="4400">
                <a:latin typeface="Helvetica Neue"/>
                <a:ea typeface="Helvetica Neue"/>
                <a:cs typeface="Helvetica Neue"/>
                <a:sym typeface="Helvetica Neue"/>
              </a:defRPr>
            </a:pPr>
            <a:r>
              <a:rPr b="1">
                <a:latin typeface="Arial"/>
                <a:ea typeface="Arial"/>
                <a:cs typeface="Arial"/>
                <a:sym typeface="Arial"/>
              </a:rPr>
              <a:t>9 </a:t>
            </a:r>
            <a:r>
              <a:t>And the Lord God called unto Adam, and said unto him, </a:t>
            </a:r>
            <a:r>
              <a:rPr b="1"/>
              <a:t>Where art thou?</a:t>
            </a:r>
          </a:p>
          <a:p>
            <a:pPr algn="l" defTabSz="457200">
              <a:defRPr sz="4400">
                <a:latin typeface="Helvetica Neue"/>
                <a:ea typeface="Helvetica Neue"/>
                <a:cs typeface="Helvetica Neue"/>
                <a:sym typeface="Helvetica Neue"/>
              </a:defRPr>
            </a:pPr>
            <a:r>
              <a:rPr b="1">
                <a:latin typeface="Arial"/>
                <a:ea typeface="Arial"/>
                <a:cs typeface="Arial"/>
                <a:sym typeface="Arial"/>
              </a:rPr>
              <a:t>10 </a:t>
            </a:r>
            <a:r>
              <a:t>And he said, I heard thy voice in the garden, and I was afraid, because I was naked; and I hid myself.</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What Steps Do You Need To Take?"/>
          <p:cNvSpPr txBox="1"/>
          <p:nvPr>
            <p:ph type="ctrTitle"/>
          </p:nvPr>
        </p:nvSpPr>
        <p:spPr>
          <a:prstGeom prst="rect">
            <a:avLst/>
          </a:prstGeom>
        </p:spPr>
        <p:txBody>
          <a:bodyPr/>
          <a:lstStyle/>
          <a:p>
            <a:pPr/>
            <a:r>
              <a:t>What Steps Do You Need To Take?</a:t>
            </a:r>
          </a:p>
        </p:txBody>
      </p:sp>
      <p:sp>
        <p:nvSpPr>
          <p:cNvPr id="176"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Title"/>
          <p:cNvSpPr txBox="1"/>
          <p:nvPr>
            <p:ph type="ctrTitle"/>
          </p:nvPr>
        </p:nvSpPr>
        <p:spPr>
          <a:prstGeom prst="rect">
            <a:avLst/>
          </a:prstGeom>
        </p:spPr>
        <p:txBody>
          <a:bodyPr/>
          <a:lstStyle/>
          <a:p>
            <a:pPr/>
          </a:p>
        </p:txBody>
      </p:sp>
      <p:sp>
        <p:nvSpPr>
          <p:cNvPr id="179" name="Body"/>
          <p:cNvSpPr txBox="1"/>
          <p:nvPr>
            <p:ph type="subTitle" sz="quarter" idx="1"/>
          </p:nvPr>
        </p:nvSpPr>
        <p:spPr>
          <a:prstGeom prst="rect">
            <a:avLst/>
          </a:prstGeom>
        </p:spPr>
        <p:txBody>
          <a:bodyPr/>
          <a:lstStyle/>
          <a:p>
            <a:pPr/>
          </a:p>
        </p:txBody>
      </p:sp>
      <p:pic>
        <p:nvPicPr>
          <p:cNvPr id="180" name="Image" descr="Image"/>
          <p:cNvPicPr>
            <a:picLocks noChangeAspect="1"/>
          </p:cNvPicPr>
          <p:nvPr/>
        </p:nvPicPr>
        <p:blipFill>
          <a:blip r:embed="rId2">
            <a:extLst/>
          </a:blip>
          <a:stretch>
            <a:fillRect/>
          </a:stretch>
        </p:blipFill>
        <p:spPr>
          <a:xfrm>
            <a:off x="-71016" y="-2333663"/>
            <a:ext cx="13712076" cy="14626214"/>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Psalm 37:23-25…"/>
          <p:cNvSpPr txBox="1"/>
          <p:nvPr>
            <p:ph type="ctrTitle"/>
          </p:nvPr>
        </p:nvSpPr>
        <p:spPr>
          <a:xfrm>
            <a:off x="990867" y="-350522"/>
            <a:ext cx="10464801" cy="8605527"/>
          </a:xfrm>
          <a:prstGeom prst="rect">
            <a:avLst/>
          </a:prstGeom>
        </p:spPr>
        <p:txBody>
          <a:bodyPr/>
          <a:lstStyle/>
          <a:p>
            <a:pPr algn="l" defTabSz="457200">
              <a:defRPr b="1" sz="4400">
                <a:latin typeface="Helvetica Neue"/>
                <a:ea typeface="Helvetica Neue"/>
                <a:cs typeface="Helvetica Neue"/>
                <a:sym typeface="Helvetica Neue"/>
              </a:defRPr>
            </a:pPr>
            <a:r>
              <a:t>Psalm 37:23-25 </a:t>
            </a:r>
          </a:p>
          <a:p>
            <a:pPr algn="l" defTabSz="457200">
              <a:defRPr sz="4400">
                <a:latin typeface="Helvetica Neue"/>
                <a:ea typeface="Helvetica Neue"/>
                <a:cs typeface="Helvetica Neue"/>
                <a:sym typeface="Helvetica Neue"/>
              </a:defRPr>
            </a:pPr>
          </a:p>
          <a:p>
            <a:pPr algn="l" defTabSz="457200">
              <a:defRPr sz="4400">
                <a:latin typeface="Helvetica Neue"/>
                <a:ea typeface="Helvetica Neue"/>
                <a:cs typeface="Helvetica Neue"/>
                <a:sym typeface="Helvetica Neue"/>
              </a:defRPr>
            </a:pPr>
            <a:r>
              <a:rPr b="1">
                <a:latin typeface="Arial"/>
                <a:ea typeface="Arial"/>
                <a:cs typeface="Arial"/>
                <a:sym typeface="Arial"/>
              </a:rPr>
              <a:t>23 </a:t>
            </a:r>
            <a:r>
              <a:rPr b="1"/>
              <a:t>The steps of a good man are ordered by the Lord: and he delighteth in his way.</a:t>
            </a:r>
            <a:endParaRPr b="1"/>
          </a:p>
          <a:p>
            <a:pPr algn="l" defTabSz="457200">
              <a:defRPr sz="4400">
                <a:latin typeface="Helvetica Neue"/>
                <a:ea typeface="Helvetica Neue"/>
                <a:cs typeface="Helvetica Neue"/>
                <a:sym typeface="Helvetica Neue"/>
              </a:defRPr>
            </a:pPr>
            <a:r>
              <a:rPr b="1">
                <a:latin typeface="Arial"/>
                <a:ea typeface="Arial"/>
                <a:cs typeface="Arial"/>
                <a:sym typeface="Arial"/>
              </a:rPr>
              <a:t>24 </a:t>
            </a:r>
            <a:r>
              <a:t>Though he fall, he shall not be utterly cast down: for the Lord upholdeth him with his hand.</a:t>
            </a:r>
          </a:p>
          <a:p>
            <a:pPr algn="l" defTabSz="457200">
              <a:defRPr sz="4400">
                <a:latin typeface="Helvetica Neue"/>
                <a:ea typeface="Helvetica Neue"/>
                <a:cs typeface="Helvetica Neue"/>
                <a:sym typeface="Helvetica Neue"/>
              </a:defRPr>
            </a:pPr>
            <a:r>
              <a:rPr b="1">
                <a:latin typeface="Arial"/>
                <a:ea typeface="Arial"/>
                <a:cs typeface="Arial"/>
                <a:sym typeface="Arial"/>
              </a:rPr>
              <a:t>25 </a:t>
            </a:r>
            <a:r>
              <a:t>I have been young, and now am old; yet have I not seen the righteous forsaken, nor his seed begging bread.</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What Are The Barriers You Face?"/>
          <p:cNvSpPr txBox="1"/>
          <p:nvPr>
            <p:ph type="ctrTitle"/>
          </p:nvPr>
        </p:nvSpPr>
        <p:spPr>
          <a:prstGeom prst="rect">
            <a:avLst/>
          </a:prstGeom>
        </p:spPr>
        <p:txBody>
          <a:bodyPr/>
          <a:lstStyle/>
          <a:p>
            <a:pPr/>
            <a:r>
              <a:t>What Are The Barriers You Face?</a:t>
            </a:r>
          </a:p>
        </p:txBody>
      </p:sp>
      <p:sp>
        <p:nvSpPr>
          <p:cNvPr id="185"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itle"/>
          <p:cNvSpPr txBox="1"/>
          <p:nvPr>
            <p:ph type="ctrTitle"/>
          </p:nvPr>
        </p:nvSpPr>
        <p:spPr>
          <a:prstGeom prst="rect">
            <a:avLst/>
          </a:prstGeom>
        </p:spPr>
        <p:txBody>
          <a:bodyPr/>
          <a:lstStyle/>
          <a:p>
            <a:pPr/>
          </a:p>
        </p:txBody>
      </p:sp>
      <p:sp>
        <p:nvSpPr>
          <p:cNvPr id="188" name="Body"/>
          <p:cNvSpPr txBox="1"/>
          <p:nvPr>
            <p:ph type="subTitle" sz="quarter" idx="1"/>
          </p:nvPr>
        </p:nvSpPr>
        <p:spPr>
          <a:prstGeom prst="rect">
            <a:avLst/>
          </a:prstGeom>
        </p:spPr>
        <p:txBody>
          <a:bodyPr/>
          <a:lstStyle/>
          <a:p>
            <a:pPr/>
          </a:p>
        </p:txBody>
      </p:sp>
      <p:pic>
        <p:nvPicPr>
          <p:cNvPr id="189" name="Image" descr="Image"/>
          <p:cNvPicPr>
            <a:picLocks noChangeAspect="1"/>
          </p:cNvPicPr>
          <p:nvPr/>
        </p:nvPicPr>
        <p:blipFill>
          <a:blip r:embed="rId2">
            <a:extLst/>
          </a:blip>
          <a:stretch>
            <a:fillRect/>
          </a:stretch>
        </p:blipFill>
        <p:spPr>
          <a:xfrm>
            <a:off x="-426910" y="-1133217"/>
            <a:ext cx="13467833" cy="13467834"/>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Zechariah 4:6-9…"/>
          <p:cNvSpPr txBox="1"/>
          <p:nvPr>
            <p:ph type="ctrTitle"/>
          </p:nvPr>
        </p:nvSpPr>
        <p:spPr>
          <a:xfrm>
            <a:off x="910616" y="-259804"/>
            <a:ext cx="11183568" cy="9247531"/>
          </a:xfrm>
          <a:prstGeom prst="rect">
            <a:avLst/>
          </a:prstGeom>
        </p:spPr>
        <p:txBody>
          <a:bodyPr/>
          <a:lstStyle/>
          <a:p>
            <a:pPr algn="l" defTabSz="452627">
              <a:defRPr sz="1584">
                <a:latin typeface="Helvetica Neue"/>
                <a:ea typeface="Helvetica Neue"/>
                <a:cs typeface="Helvetica Neue"/>
                <a:sym typeface="Helvetica Neue"/>
              </a:defRPr>
            </a:pPr>
          </a:p>
          <a:p>
            <a:pPr algn="l" defTabSz="452627">
              <a:defRPr sz="3168">
                <a:latin typeface="Helvetica Neue"/>
                <a:ea typeface="Helvetica Neue"/>
                <a:cs typeface="Helvetica Neue"/>
                <a:sym typeface="Helvetica Neue"/>
              </a:defRPr>
            </a:pPr>
          </a:p>
          <a:p>
            <a:pPr algn="l" defTabSz="452627">
              <a:defRPr b="1" sz="3959">
                <a:latin typeface="Helvetica Neue"/>
                <a:ea typeface="Helvetica Neue"/>
                <a:cs typeface="Helvetica Neue"/>
                <a:sym typeface="Helvetica Neue"/>
              </a:defRPr>
            </a:pPr>
            <a:r>
              <a:t>Zechariah 4:6-9</a:t>
            </a:r>
          </a:p>
          <a:p>
            <a:pPr algn="l" defTabSz="452627">
              <a:defRPr sz="3168">
                <a:latin typeface="Helvetica Neue"/>
                <a:ea typeface="Helvetica Neue"/>
                <a:cs typeface="Helvetica Neue"/>
                <a:sym typeface="Helvetica Neue"/>
              </a:defRPr>
            </a:pPr>
          </a:p>
          <a:p>
            <a:pPr algn="l" defTabSz="452627">
              <a:defRPr sz="3564">
                <a:latin typeface="Helvetica Neue"/>
                <a:ea typeface="Helvetica Neue"/>
                <a:cs typeface="Helvetica Neue"/>
                <a:sym typeface="Helvetica Neue"/>
              </a:defRPr>
            </a:pPr>
            <a:r>
              <a:rPr b="1">
                <a:latin typeface="Arial"/>
                <a:ea typeface="Arial"/>
                <a:cs typeface="Arial"/>
                <a:sym typeface="Arial"/>
              </a:rPr>
              <a:t>6 </a:t>
            </a:r>
            <a:r>
              <a:t>Then he answered and spake unto me, saying, This is the word of the Lord unto Zerubbabel, saying, </a:t>
            </a:r>
            <a:r>
              <a:rPr b="1"/>
              <a:t>Not by might, nor by power, but by my spirit, saith the Lord of hosts.</a:t>
            </a:r>
            <a:endParaRPr b="1"/>
          </a:p>
          <a:p>
            <a:pPr algn="l" defTabSz="452627">
              <a:defRPr sz="3564">
                <a:latin typeface="Helvetica Neue"/>
                <a:ea typeface="Helvetica Neue"/>
                <a:cs typeface="Helvetica Neue"/>
                <a:sym typeface="Helvetica Neue"/>
              </a:defRPr>
            </a:pPr>
            <a:r>
              <a:rPr b="1">
                <a:latin typeface="Arial"/>
                <a:ea typeface="Arial"/>
                <a:cs typeface="Arial"/>
                <a:sym typeface="Arial"/>
              </a:rPr>
              <a:t>7 </a:t>
            </a:r>
            <a:r>
              <a:rPr b="1"/>
              <a:t>Who art thou, O great mountain? before Zerubbabel thou shalt become a plain</a:t>
            </a:r>
            <a:r>
              <a:t>: and he shall bring forth the headstone thereof with shoutings, crying, Grace, grace unto it.</a:t>
            </a:r>
          </a:p>
          <a:p>
            <a:pPr algn="l" defTabSz="452627">
              <a:defRPr sz="3564">
                <a:latin typeface="Helvetica Neue"/>
                <a:ea typeface="Helvetica Neue"/>
                <a:cs typeface="Helvetica Neue"/>
                <a:sym typeface="Helvetica Neue"/>
              </a:defRPr>
            </a:pPr>
            <a:r>
              <a:rPr b="1">
                <a:latin typeface="Arial"/>
                <a:ea typeface="Arial"/>
                <a:cs typeface="Arial"/>
                <a:sym typeface="Arial"/>
              </a:rPr>
              <a:t>8 </a:t>
            </a:r>
            <a:r>
              <a:t>Moreover the word of the Lord came unto me, saying,</a:t>
            </a:r>
          </a:p>
          <a:p>
            <a:pPr algn="l" defTabSz="452627">
              <a:defRPr sz="3564">
                <a:latin typeface="Helvetica Neue"/>
                <a:ea typeface="Helvetica Neue"/>
                <a:cs typeface="Helvetica Neue"/>
                <a:sym typeface="Helvetica Neue"/>
              </a:defRPr>
            </a:pPr>
            <a:r>
              <a:rPr b="1">
                <a:latin typeface="Arial"/>
                <a:ea typeface="Arial"/>
                <a:cs typeface="Arial"/>
                <a:sym typeface="Arial"/>
              </a:rPr>
              <a:t>9 </a:t>
            </a:r>
            <a:r>
              <a:t>The hands of Zerubbabel have laid the foundation of this house; his hands shall also finish it; and thou shalt know that the Lord of hosts hath sent me unto you.</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How Can You Overcome The Barriers?"/>
          <p:cNvSpPr txBox="1"/>
          <p:nvPr>
            <p:ph type="ctrTitle"/>
          </p:nvPr>
        </p:nvSpPr>
        <p:spPr>
          <a:prstGeom prst="rect">
            <a:avLst/>
          </a:prstGeom>
        </p:spPr>
        <p:txBody>
          <a:bodyPr/>
          <a:lstStyle>
            <a:lvl1pPr defTabSz="525779">
              <a:defRPr sz="7200"/>
            </a:lvl1pPr>
          </a:lstStyle>
          <a:p>
            <a:pPr/>
            <a:r>
              <a:t>How Can You Overcome The Barriers?</a:t>
            </a:r>
          </a:p>
        </p:txBody>
      </p:sp>
      <p:sp>
        <p:nvSpPr>
          <p:cNvPr id="194"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itle"/>
          <p:cNvSpPr txBox="1"/>
          <p:nvPr>
            <p:ph type="ctrTitle"/>
          </p:nvPr>
        </p:nvSpPr>
        <p:spPr>
          <a:prstGeom prst="rect">
            <a:avLst/>
          </a:prstGeom>
        </p:spPr>
        <p:txBody>
          <a:bodyPr/>
          <a:lstStyle/>
          <a:p>
            <a:pPr/>
          </a:p>
        </p:txBody>
      </p:sp>
      <p:sp>
        <p:nvSpPr>
          <p:cNvPr id="197" name="Body"/>
          <p:cNvSpPr txBox="1"/>
          <p:nvPr>
            <p:ph type="subTitle" sz="quarter" idx="1"/>
          </p:nvPr>
        </p:nvSpPr>
        <p:spPr>
          <a:prstGeom prst="rect">
            <a:avLst/>
          </a:prstGeom>
        </p:spPr>
        <p:txBody>
          <a:bodyPr/>
          <a:lstStyle/>
          <a:p>
            <a:pPr/>
          </a:p>
        </p:txBody>
      </p:sp>
      <p:pic>
        <p:nvPicPr>
          <p:cNvPr id="198" name="Image" descr="Image"/>
          <p:cNvPicPr>
            <a:picLocks noChangeAspect="1"/>
          </p:cNvPicPr>
          <p:nvPr/>
        </p:nvPicPr>
        <p:blipFill>
          <a:blip r:embed="rId2">
            <a:extLst/>
          </a:blip>
          <a:stretch>
            <a:fillRect/>
          </a:stretch>
        </p:blipFill>
        <p:spPr>
          <a:xfrm>
            <a:off x="-262746" y="-45566"/>
            <a:ext cx="13530292" cy="10147716"/>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Title"/>
          <p:cNvSpPr txBox="1"/>
          <p:nvPr>
            <p:ph type="ctrTitle"/>
          </p:nvPr>
        </p:nvSpPr>
        <p:spPr>
          <a:prstGeom prst="rect">
            <a:avLst/>
          </a:prstGeom>
        </p:spPr>
        <p:txBody>
          <a:bodyPr/>
          <a:lstStyle/>
          <a:p>
            <a:pPr/>
          </a:p>
        </p:txBody>
      </p:sp>
      <p:sp>
        <p:nvSpPr>
          <p:cNvPr id="201" name="Body"/>
          <p:cNvSpPr txBox="1"/>
          <p:nvPr>
            <p:ph type="subTitle" sz="quarter" idx="1"/>
          </p:nvPr>
        </p:nvSpPr>
        <p:spPr>
          <a:prstGeom prst="rect">
            <a:avLst/>
          </a:prstGeom>
        </p:spPr>
        <p:txBody>
          <a:bodyPr/>
          <a:lstStyle/>
          <a:p>
            <a:pPr/>
          </a:p>
        </p:txBody>
      </p:sp>
      <p:pic>
        <p:nvPicPr>
          <p:cNvPr id="202" name="Image" descr="Image"/>
          <p:cNvPicPr>
            <a:picLocks noChangeAspect="1"/>
          </p:cNvPicPr>
          <p:nvPr/>
        </p:nvPicPr>
        <p:blipFill>
          <a:blip r:embed="rId2">
            <a:extLst/>
          </a:blip>
          <a:stretch>
            <a:fillRect/>
          </a:stretch>
        </p:blipFill>
        <p:spPr>
          <a:xfrm>
            <a:off x="-448062" y="-216640"/>
            <a:ext cx="16022333" cy="11634680"/>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Joshua 1:8-11…"/>
          <p:cNvSpPr txBox="1"/>
          <p:nvPr>
            <p:ph type="ctrTitle"/>
          </p:nvPr>
        </p:nvSpPr>
        <p:spPr>
          <a:xfrm>
            <a:off x="1269999" y="270548"/>
            <a:ext cx="10464801" cy="8786963"/>
          </a:xfrm>
          <a:prstGeom prst="rect">
            <a:avLst/>
          </a:prstGeom>
        </p:spPr>
        <p:txBody>
          <a:bodyPr/>
          <a:lstStyle/>
          <a:p>
            <a:pPr algn="l" defTabSz="338327">
              <a:defRPr b="1" sz="3256">
                <a:latin typeface="Helvetica Neue"/>
                <a:ea typeface="Helvetica Neue"/>
                <a:cs typeface="Helvetica Neue"/>
                <a:sym typeface="Helvetica Neue"/>
              </a:defRPr>
            </a:pPr>
            <a:r>
              <a:t>Joshua 1:8-11</a:t>
            </a:r>
          </a:p>
          <a:p>
            <a:pPr algn="l" defTabSz="338327">
              <a:defRPr sz="3256">
                <a:latin typeface="Helvetica Neue"/>
                <a:ea typeface="Helvetica Neue"/>
                <a:cs typeface="Helvetica Neue"/>
                <a:sym typeface="Helvetica Neue"/>
              </a:defRPr>
            </a:pPr>
          </a:p>
          <a:p>
            <a:pPr algn="l" defTabSz="338327">
              <a:defRPr sz="3256">
                <a:latin typeface="Helvetica Neue"/>
                <a:ea typeface="Helvetica Neue"/>
                <a:cs typeface="Helvetica Neue"/>
                <a:sym typeface="Helvetica Neue"/>
              </a:defRPr>
            </a:pPr>
            <a:r>
              <a:rPr b="1">
                <a:latin typeface="Arial"/>
                <a:ea typeface="Arial"/>
                <a:cs typeface="Arial"/>
                <a:sym typeface="Arial"/>
              </a:rPr>
              <a:t>8 </a:t>
            </a:r>
            <a:r>
              <a:t>This book of the law shall not depart out of thy mouth; but thou shalt meditate therein day and night, that thou mayest observe to do according to all that is written therein: for then thou shalt make thy way prosperous, and then thou shalt have good success.</a:t>
            </a:r>
          </a:p>
          <a:p>
            <a:pPr algn="l" defTabSz="338327">
              <a:defRPr sz="3256">
                <a:latin typeface="Helvetica Neue"/>
                <a:ea typeface="Helvetica Neue"/>
                <a:cs typeface="Helvetica Neue"/>
                <a:sym typeface="Helvetica Neue"/>
              </a:defRPr>
            </a:pPr>
            <a:r>
              <a:rPr b="1">
                <a:latin typeface="Arial"/>
                <a:ea typeface="Arial"/>
                <a:cs typeface="Arial"/>
                <a:sym typeface="Arial"/>
              </a:rPr>
              <a:t>9 </a:t>
            </a:r>
            <a:r>
              <a:t>Have not I commanded thee? </a:t>
            </a:r>
            <a:r>
              <a:rPr b="1"/>
              <a:t>Be strong and of a good courage; be not afraid, neither be thou dismayed: for the Lord thy God is with thee whithersoever thou goest.</a:t>
            </a:r>
            <a:endParaRPr b="1"/>
          </a:p>
          <a:p>
            <a:pPr algn="l" defTabSz="338327">
              <a:defRPr sz="3256">
                <a:latin typeface="Helvetica Neue"/>
                <a:ea typeface="Helvetica Neue"/>
                <a:cs typeface="Helvetica Neue"/>
                <a:sym typeface="Helvetica Neue"/>
              </a:defRPr>
            </a:pPr>
            <a:r>
              <a:rPr b="1">
                <a:latin typeface="Arial"/>
                <a:ea typeface="Arial"/>
                <a:cs typeface="Arial"/>
                <a:sym typeface="Arial"/>
              </a:rPr>
              <a:t>10 </a:t>
            </a:r>
            <a:r>
              <a:t>Then Joshua commanded the officers of the people, saying,</a:t>
            </a:r>
          </a:p>
          <a:p>
            <a:pPr algn="l" defTabSz="338327">
              <a:defRPr sz="3256">
                <a:latin typeface="Helvetica Neue"/>
                <a:ea typeface="Helvetica Neue"/>
                <a:cs typeface="Helvetica Neue"/>
                <a:sym typeface="Helvetica Neue"/>
              </a:defRPr>
            </a:pPr>
            <a:r>
              <a:rPr b="1">
                <a:latin typeface="Arial"/>
                <a:ea typeface="Arial"/>
                <a:cs typeface="Arial"/>
                <a:sym typeface="Arial"/>
              </a:rPr>
              <a:t>11 </a:t>
            </a:r>
            <a:r>
              <a:rPr b="1"/>
              <a:t>Pass through the host, and command the people, saying, Prepare you victuals</a:t>
            </a:r>
            <a:r>
              <a:t>; for within three days ye shall pass over this Jordan, to go in to possess the land, which the Lord your God giveth you to possess it.</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The Commitment"/>
          <p:cNvSpPr txBox="1"/>
          <p:nvPr>
            <p:ph type="ctrTitle"/>
          </p:nvPr>
        </p:nvSpPr>
        <p:spPr>
          <a:prstGeom prst="rect">
            <a:avLst/>
          </a:prstGeom>
        </p:spPr>
        <p:txBody>
          <a:bodyPr/>
          <a:lstStyle/>
          <a:p>
            <a:pPr/>
            <a:r>
              <a:t>The Commitment</a:t>
            </a:r>
          </a:p>
        </p:txBody>
      </p:sp>
      <p:sp>
        <p:nvSpPr>
          <p:cNvPr id="207" name="Body"/>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Philippians 1:21 (AMP)…"/>
          <p:cNvSpPr txBox="1"/>
          <p:nvPr>
            <p:ph type="ctrTitle"/>
          </p:nvPr>
        </p:nvSpPr>
        <p:spPr>
          <a:prstGeom prst="rect">
            <a:avLst/>
          </a:prstGeom>
        </p:spPr>
        <p:txBody>
          <a:bodyPr/>
          <a:lstStyle/>
          <a:p>
            <a:pPr algn="l" defTabSz="438911">
              <a:defRPr sz="4224">
                <a:latin typeface="Helvetica Neue"/>
                <a:ea typeface="Helvetica Neue"/>
                <a:cs typeface="Helvetica Neue"/>
                <a:sym typeface="Helvetica Neue"/>
              </a:defRPr>
            </a:pPr>
            <a:r>
              <a:t>Philippians 1:21 (AMP)</a:t>
            </a:r>
          </a:p>
          <a:p>
            <a:pPr algn="l" defTabSz="438911">
              <a:defRPr sz="4224">
                <a:latin typeface="Helvetica Neue"/>
                <a:ea typeface="Helvetica Neue"/>
                <a:cs typeface="Helvetica Neue"/>
                <a:sym typeface="Helvetica Neue"/>
              </a:defRPr>
            </a:pPr>
          </a:p>
          <a:p>
            <a:pPr algn="l" defTabSz="438911">
              <a:defRPr sz="4224">
                <a:latin typeface="Helvetica Neue"/>
                <a:ea typeface="Helvetica Neue"/>
                <a:cs typeface="Helvetica Neue"/>
                <a:sym typeface="Helvetica Neue"/>
              </a:defRPr>
            </a:pPr>
            <a:r>
              <a:rPr b="1">
                <a:latin typeface="Arial"/>
                <a:ea typeface="Arial"/>
                <a:cs typeface="Arial"/>
                <a:sym typeface="Arial"/>
              </a:rPr>
              <a:t>21 </a:t>
            </a:r>
            <a:r>
              <a:t>For to me, to live is Christ [He is my source of joy, my reason to live] and to die is gain [for I will be with Him in eternity]. </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Jesus has made it plain, the cost of discipleship: “If anyone would come after Me, let him deny himself and take up his cross daily and follow Me. For whoever would save his life will lose it, but whoever loses his life for My sake will save it” (Luke 9:23-24). In essence, the true cost of commitment to Christ is one’s total self-denial, cross-bearing, and the continual following of Him. These imperatives picture for us sacrifice, selflessness, and service."/>
          <p:cNvSpPr txBox="1"/>
          <p:nvPr>
            <p:ph type="ctrTitle"/>
          </p:nvPr>
        </p:nvSpPr>
        <p:spPr>
          <a:xfrm>
            <a:off x="607059" y="1596430"/>
            <a:ext cx="12048881" cy="6930728"/>
          </a:xfrm>
          <a:prstGeom prst="rect">
            <a:avLst/>
          </a:prstGeom>
        </p:spPr>
        <p:txBody>
          <a:bodyPr/>
          <a:lstStyle/>
          <a:p>
            <a:pPr algn="l" defTabSz="457200">
              <a:defRPr sz="4400">
                <a:latin typeface="Arial"/>
                <a:ea typeface="Arial"/>
                <a:cs typeface="Arial"/>
                <a:sym typeface="Arial"/>
              </a:defRPr>
            </a:pPr>
            <a:r>
              <a:t>Jesus has made it plain, the cost of discipleship: “If anyone would come after Me, let him deny himself and take up his cross daily and follow Me. For whoever would save his life will lose it, but whoever loses his life for My sake will save it” (Luke 9:23-24). In essence, the true cost of commitment to Christ is one’s total self-denial, cross-bearing, and the continual following of Him. </a:t>
            </a:r>
            <a:r>
              <a:rPr b="1"/>
              <a:t>These imperatives picture for us sacrifice, selflessness, and service. </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Let Us Pray"/>
          <p:cNvSpPr txBox="1"/>
          <p:nvPr>
            <p:ph type="ctrTitle"/>
          </p:nvPr>
        </p:nvSpPr>
        <p:spPr>
          <a:prstGeom prst="rect">
            <a:avLst/>
          </a:prstGeom>
        </p:spPr>
        <p:txBody>
          <a:bodyPr/>
          <a:lstStyle/>
          <a:p>
            <a:pPr/>
            <a:r>
              <a:t>Let Us Pray</a:t>
            </a:r>
          </a:p>
        </p:txBody>
      </p:sp>
      <p:sp>
        <p:nvSpPr>
          <p:cNvPr id="214" name="Body"/>
          <p:cNvSpPr txBox="1"/>
          <p:nvPr>
            <p:ph type="subTitle" sz="quarter" idx="1"/>
          </p:nvPr>
        </p:nvSpPr>
        <p:spPr>
          <a:xfrm>
            <a:off x="1269999" y="6772523"/>
            <a:ext cx="10464801" cy="955843"/>
          </a:xfrm>
          <a:prstGeom prst="rect">
            <a:avLst/>
          </a:prstGeom>
        </p:spPr>
        <p:txBody>
          <a:bodyPr/>
          <a:lstStyle/>
          <a:p>
            <a:pPr defTabSz="525779">
              <a:defRPr sz="5669"/>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1" baseline="0" cap="none" i="0" spc="0" strike="noStrike" sz="24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