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66CC"/>
        </a:solidFill>
        <a:effectLst/>
        <a:uFillTx/>
        <a:latin typeface="Verdana"/>
        <a:ea typeface="Verdana"/>
        <a:cs typeface="Verdana"/>
        <a:sym typeface="Verdan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66CC"/>
        </a:solidFill>
        <a:effectLst/>
        <a:uFillTx/>
        <a:latin typeface="Verdana"/>
        <a:ea typeface="Verdana"/>
        <a:cs typeface="Verdana"/>
        <a:sym typeface="Verdan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66CC"/>
        </a:solidFill>
        <a:effectLst/>
        <a:uFillTx/>
        <a:latin typeface="Verdana"/>
        <a:ea typeface="Verdana"/>
        <a:cs typeface="Verdana"/>
        <a:sym typeface="Verdan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66CC"/>
        </a:solidFill>
        <a:effectLst/>
        <a:uFillTx/>
        <a:latin typeface="Verdana"/>
        <a:ea typeface="Verdana"/>
        <a:cs typeface="Verdana"/>
        <a:sym typeface="Verdan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66CC"/>
        </a:solidFill>
        <a:effectLst/>
        <a:uFillTx/>
        <a:latin typeface="Verdana"/>
        <a:ea typeface="Verdana"/>
        <a:cs typeface="Verdana"/>
        <a:sym typeface="Verdan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66CC"/>
        </a:solidFill>
        <a:effectLst/>
        <a:uFillTx/>
        <a:latin typeface="Verdana"/>
        <a:ea typeface="Verdana"/>
        <a:cs typeface="Verdana"/>
        <a:sym typeface="Verdan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66CC"/>
        </a:solidFill>
        <a:effectLst/>
        <a:uFillTx/>
        <a:latin typeface="Verdana"/>
        <a:ea typeface="Verdana"/>
        <a:cs typeface="Verdana"/>
        <a:sym typeface="Verdan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66CC"/>
        </a:solidFill>
        <a:effectLst/>
        <a:uFillTx/>
        <a:latin typeface="Verdana"/>
        <a:ea typeface="Verdana"/>
        <a:cs typeface="Verdana"/>
        <a:sym typeface="Verdan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66CC"/>
        </a:solidFill>
        <a:effectLst/>
        <a:uFillTx/>
        <a:latin typeface="Verdana"/>
        <a:ea typeface="Verdana"/>
        <a:cs typeface="Verdana"/>
        <a:sym typeface="Verdan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Verdana"/>
          <a:ea typeface="Verdana"/>
          <a:cs typeface="Verdana"/>
        </a:font>
        <a:srgbClr val="0066CC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ECEC"/>
          </a:solidFill>
        </a:fill>
      </a:tcStyle>
    </a:wholeTbl>
    <a:band2H>
      <a:tcTxStyle/>
      <a:tcStyle>
        <a:tcBdr/>
        <a:fill>
          <a:solidFill>
            <a:srgbClr val="E7F6F6"/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Verdana"/>
          <a:ea typeface="Verdana"/>
          <a:cs typeface="Verdana"/>
        </a:font>
        <a:srgbClr val="0066CC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Verdana"/>
          <a:ea typeface="Verdana"/>
          <a:cs typeface="Verdana"/>
        </a:font>
        <a:srgbClr val="0066CC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Verdana"/>
          <a:ea typeface="Verdana"/>
          <a:cs typeface="Verdana"/>
        </a:font>
        <a:srgbClr val="0066C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AF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rgbClr val="0066C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66CC"/>
              </a:solidFill>
              <a:prstDash val="solid"/>
              <a:round/>
            </a:ln>
          </a:top>
          <a:bottom>
            <a:ln w="25400" cap="flat">
              <a:solidFill>
                <a:srgbClr val="0066CC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66CC"/>
              </a:solidFill>
              <a:prstDash val="solid"/>
              <a:round/>
            </a:ln>
          </a:top>
          <a:bottom>
            <a:ln w="25400" cap="flat">
              <a:solidFill>
                <a:srgbClr val="0066CC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Verdana"/>
          <a:ea typeface="Verdana"/>
          <a:cs typeface="Verdana"/>
        </a:font>
        <a:srgbClr val="0066CC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C"/>
          </a:solidFill>
        </a:fill>
      </a:tcStyle>
    </a:wholeTbl>
    <a:band2H>
      <a:tcTxStyle/>
      <a:tcStyle>
        <a:tcBdr/>
        <a:fill>
          <a:solidFill>
            <a:srgbClr val="E6EAF6"/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66CC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66CC"/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66C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215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3" name="Shape 25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394348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Arial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1" name="Shape 26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6" name="Shape 2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1" name="Shape 2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6" name="Shape 2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1" name="Shape 30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9" name="Shape 30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4" name="Shape 31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9" name="Shape 31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1" name="Shape 33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9" name="Shape 33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4" name="Shape 3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9" name="Shape 34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0" name="Shape 36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Text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6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Text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65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roup"/>
          <p:cNvGrpSpPr/>
          <p:nvPr/>
        </p:nvGrpSpPr>
        <p:grpSpPr>
          <a:xfrm>
            <a:off x="0" y="0"/>
            <a:ext cx="9148763" cy="6851650"/>
            <a:chOff x="0" y="0"/>
            <a:chExt cx="9148762" cy="6851650"/>
          </a:xfrm>
        </p:grpSpPr>
        <p:sp>
          <p:nvSpPr>
            <p:cNvPr id="73" name="Shape"/>
            <p:cNvSpPr/>
            <p:nvPr/>
          </p:nvSpPr>
          <p:spPr>
            <a:xfrm>
              <a:off x="8007350" y="4168775"/>
              <a:ext cx="1141413" cy="2682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20"/>
                  </a:moveTo>
                  <a:lnTo>
                    <a:pt x="21600" y="0"/>
                  </a:lnTo>
                  <a:lnTo>
                    <a:pt x="21058" y="1291"/>
                  </a:lnTo>
                  <a:lnTo>
                    <a:pt x="20335" y="2671"/>
                  </a:lnTo>
                  <a:lnTo>
                    <a:pt x="18889" y="4972"/>
                  </a:lnTo>
                  <a:lnTo>
                    <a:pt x="17292" y="7272"/>
                  </a:lnTo>
                  <a:lnTo>
                    <a:pt x="15123" y="9573"/>
                  </a:lnTo>
                  <a:lnTo>
                    <a:pt x="12773" y="11950"/>
                  </a:lnTo>
                  <a:lnTo>
                    <a:pt x="10062" y="14328"/>
                  </a:lnTo>
                  <a:lnTo>
                    <a:pt x="7019" y="16769"/>
                  </a:lnTo>
                  <a:lnTo>
                    <a:pt x="3766" y="19146"/>
                  </a:lnTo>
                  <a:lnTo>
                    <a:pt x="0" y="21600"/>
                  </a:lnTo>
                  <a:lnTo>
                    <a:pt x="331" y="21600"/>
                  </a:lnTo>
                  <a:lnTo>
                    <a:pt x="4127" y="19146"/>
                  </a:lnTo>
                  <a:lnTo>
                    <a:pt x="7381" y="16769"/>
                  </a:lnTo>
                  <a:lnTo>
                    <a:pt x="10423" y="14328"/>
                  </a:lnTo>
                  <a:lnTo>
                    <a:pt x="13135" y="11950"/>
                  </a:lnTo>
                  <a:lnTo>
                    <a:pt x="15485" y="9573"/>
                  </a:lnTo>
                  <a:lnTo>
                    <a:pt x="17623" y="7272"/>
                  </a:lnTo>
                  <a:lnTo>
                    <a:pt x="19250" y="4972"/>
                  </a:lnTo>
                  <a:lnTo>
                    <a:pt x="20696" y="2671"/>
                  </a:lnTo>
                  <a:lnTo>
                    <a:pt x="21238" y="1828"/>
                  </a:lnTo>
                  <a:lnTo>
                    <a:pt x="21600" y="92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/>
            <p:cNvSpPr/>
            <p:nvPr/>
          </p:nvSpPr>
          <p:spPr>
            <a:xfrm>
              <a:off x="8548687" y="6022975"/>
              <a:ext cx="600076" cy="828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787" y="5462"/>
                  </a:lnTo>
                  <a:lnTo>
                    <a:pt x="11688" y="10924"/>
                  </a:lnTo>
                  <a:lnTo>
                    <a:pt x="5844" y="16386"/>
                  </a:lnTo>
                  <a:lnTo>
                    <a:pt x="0" y="21600"/>
                  </a:lnTo>
                  <a:lnTo>
                    <a:pt x="688" y="21600"/>
                  </a:lnTo>
                  <a:lnTo>
                    <a:pt x="6532" y="16634"/>
                  </a:lnTo>
                  <a:lnTo>
                    <a:pt x="11688" y="11669"/>
                  </a:lnTo>
                  <a:lnTo>
                    <a:pt x="21600" y="993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/>
            <p:cNvSpPr/>
            <p:nvPr/>
          </p:nvSpPr>
          <p:spPr>
            <a:xfrm>
              <a:off x="9015412" y="6689725"/>
              <a:ext cx="133351" cy="161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4629" y="21600"/>
                  </a:lnTo>
                  <a:lnTo>
                    <a:pt x="12343" y="12706"/>
                  </a:lnTo>
                  <a:lnTo>
                    <a:pt x="21600" y="5082"/>
                  </a:lnTo>
                  <a:lnTo>
                    <a:pt x="21600" y="0"/>
                  </a:lnTo>
                  <a:lnTo>
                    <a:pt x="10800" y="11435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89" name="Group"/>
            <p:cNvGrpSpPr/>
            <p:nvPr/>
          </p:nvGrpSpPr>
          <p:grpSpPr>
            <a:xfrm>
              <a:off x="455612" y="0"/>
              <a:ext cx="8093076" cy="6851650"/>
              <a:chOff x="0" y="0"/>
              <a:chExt cx="8093075" cy="6851650"/>
            </a:xfrm>
          </p:grpSpPr>
          <p:sp>
            <p:nvSpPr>
              <p:cNvPr id="76" name="Shape"/>
              <p:cNvSpPr/>
              <p:nvPr/>
            </p:nvSpPr>
            <p:spPr>
              <a:xfrm>
                <a:off x="3970337" y="0"/>
                <a:ext cx="114301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8000" y="21600"/>
                    </a:lnTo>
                    <a:lnTo>
                      <a:pt x="21600" y="21600"/>
                    </a:lnTo>
                    <a:lnTo>
                      <a:pt x="3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7" name="Shape"/>
              <p:cNvSpPr/>
              <p:nvPr/>
            </p:nvSpPr>
            <p:spPr>
              <a:xfrm>
                <a:off x="4446587" y="0"/>
                <a:ext cx="276226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979" y="0"/>
                    </a:moveTo>
                    <a:lnTo>
                      <a:pt x="1490" y="0"/>
                    </a:lnTo>
                    <a:lnTo>
                      <a:pt x="5214" y="1081"/>
                    </a:lnTo>
                    <a:lnTo>
                      <a:pt x="8938" y="2222"/>
                    </a:lnTo>
                    <a:lnTo>
                      <a:pt x="11917" y="3448"/>
                    </a:lnTo>
                    <a:lnTo>
                      <a:pt x="14897" y="4739"/>
                    </a:lnTo>
                    <a:lnTo>
                      <a:pt x="16386" y="6061"/>
                    </a:lnTo>
                    <a:lnTo>
                      <a:pt x="18621" y="7442"/>
                    </a:lnTo>
                    <a:lnTo>
                      <a:pt x="19366" y="8848"/>
                    </a:lnTo>
                    <a:lnTo>
                      <a:pt x="20110" y="10320"/>
                    </a:lnTo>
                    <a:lnTo>
                      <a:pt x="19366" y="13232"/>
                    </a:lnTo>
                    <a:lnTo>
                      <a:pt x="15641" y="16140"/>
                    </a:lnTo>
                    <a:lnTo>
                      <a:pt x="13407" y="17551"/>
                    </a:lnTo>
                    <a:lnTo>
                      <a:pt x="9683" y="18958"/>
                    </a:lnTo>
                    <a:lnTo>
                      <a:pt x="5214" y="20309"/>
                    </a:lnTo>
                    <a:lnTo>
                      <a:pt x="0" y="21600"/>
                    </a:lnTo>
                    <a:lnTo>
                      <a:pt x="1490" y="21600"/>
                    </a:lnTo>
                    <a:lnTo>
                      <a:pt x="6703" y="20309"/>
                    </a:lnTo>
                    <a:lnTo>
                      <a:pt x="11172" y="18928"/>
                    </a:lnTo>
                    <a:lnTo>
                      <a:pt x="14897" y="17551"/>
                    </a:lnTo>
                    <a:lnTo>
                      <a:pt x="17131" y="16110"/>
                    </a:lnTo>
                    <a:lnTo>
                      <a:pt x="20855" y="13202"/>
                    </a:lnTo>
                    <a:lnTo>
                      <a:pt x="21600" y="10290"/>
                    </a:lnTo>
                    <a:lnTo>
                      <a:pt x="20855" y="8848"/>
                    </a:lnTo>
                    <a:lnTo>
                      <a:pt x="20110" y="7442"/>
                    </a:lnTo>
                    <a:lnTo>
                      <a:pt x="17876" y="6061"/>
                    </a:lnTo>
                    <a:lnTo>
                      <a:pt x="16386" y="4709"/>
                    </a:lnTo>
                    <a:lnTo>
                      <a:pt x="13407" y="3448"/>
                    </a:lnTo>
                    <a:lnTo>
                      <a:pt x="10428" y="2222"/>
                    </a:lnTo>
                    <a:lnTo>
                      <a:pt x="6703" y="1081"/>
                    </a:lnTo>
                    <a:lnTo>
                      <a:pt x="2979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8" name="Shape"/>
              <p:cNvSpPr/>
              <p:nvPr/>
            </p:nvSpPr>
            <p:spPr>
              <a:xfrm>
                <a:off x="4873625" y="0"/>
                <a:ext cx="534988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13" y="10079"/>
                    </a:moveTo>
                    <a:lnTo>
                      <a:pt x="20439" y="8638"/>
                    </a:lnTo>
                    <a:lnTo>
                      <a:pt x="18892" y="7232"/>
                    </a:lnTo>
                    <a:lnTo>
                      <a:pt x="16958" y="5880"/>
                    </a:lnTo>
                    <a:lnTo>
                      <a:pt x="14701" y="4589"/>
                    </a:lnTo>
                    <a:lnTo>
                      <a:pt x="11993" y="3328"/>
                    </a:lnTo>
                    <a:lnTo>
                      <a:pt x="8511" y="2162"/>
                    </a:lnTo>
                    <a:lnTo>
                      <a:pt x="5029" y="1021"/>
                    </a:lnTo>
                    <a:lnTo>
                      <a:pt x="774" y="0"/>
                    </a:lnTo>
                    <a:lnTo>
                      <a:pt x="0" y="0"/>
                    </a:lnTo>
                    <a:lnTo>
                      <a:pt x="4256" y="1021"/>
                    </a:lnTo>
                    <a:lnTo>
                      <a:pt x="7737" y="2162"/>
                    </a:lnTo>
                    <a:lnTo>
                      <a:pt x="11219" y="3328"/>
                    </a:lnTo>
                    <a:lnTo>
                      <a:pt x="13927" y="4589"/>
                    </a:lnTo>
                    <a:lnTo>
                      <a:pt x="16184" y="5880"/>
                    </a:lnTo>
                    <a:lnTo>
                      <a:pt x="18118" y="7232"/>
                    </a:lnTo>
                    <a:lnTo>
                      <a:pt x="19666" y="8638"/>
                    </a:lnTo>
                    <a:lnTo>
                      <a:pt x="20439" y="10079"/>
                    </a:lnTo>
                    <a:lnTo>
                      <a:pt x="20826" y="11581"/>
                    </a:lnTo>
                    <a:lnTo>
                      <a:pt x="20439" y="13052"/>
                    </a:lnTo>
                    <a:lnTo>
                      <a:pt x="19666" y="14548"/>
                    </a:lnTo>
                    <a:lnTo>
                      <a:pt x="18118" y="16020"/>
                    </a:lnTo>
                    <a:lnTo>
                      <a:pt x="16571" y="17461"/>
                    </a:lnTo>
                    <a:lnTo>
                      <a:pt x="13927" y="18903"/>
                    </a:lnTo>
                    <a:lnTo>
                      <a:pt x="11219" y="20279"/>
                    </a:lnTo>
                    <a:lnTo>
                      <a:pt x="7737" y="21600"/>
                    </a:lnTo>
                    <a:lnTo>
                      <a:pt x="8511" y="21600"/>
                    </a:lnTo>
                    <a:lnTo>
                      <a:pt x="11993" y="20279"/>
                    </a:lnTo>
                    <a:lnTo>
                      <a:pt x="14701" y="18903"/>
                    </a:lnTo>
                    <a:lnTo>
                      <a:pt x="17344" y="17461"/>
                    </a:lnTo>
                    <a:lnTo>
                      <a:pt x="18892" y="16020"/>
                    </a:lnTo>
                    <a:lnTo>
                      <a:pt x="20439" y="14548"/>
                    </a:lnTo>
                    <a:lnTo>
                      <a:pt x="21213" y="13052"/>
                    </a:lnTo>
                    <a:lnTo>
                      <a:pt x="21600" y="11581"/>
                    </a:lnTo>
                    <a:lnTo>
                      <a:pt x="21213" y="1007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9" name="Shape"/>
              <p:cNvSpPr/>
              <p:nvPr/>
            </p:nvSpPr>
            <p:spPr>
              <a:xfrm>
                <a:off x="5378450" y="0"/>
                <a:ext cx="677863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90" y="9629"/>
                    </a:moveTo>
                    <a:lnTo>
                      <a:pt x="20075" y="8458"/>
                    </a:lnTo>
                    <a:lnTo>
                      <a:pt x="18551" y="7292"/>
                    </a:lnTo>
                    <a:lnTo>
                      <a:pt x="16721" y="6151"/>
                    </a:lnTo>
                    <a:lnTo>
                      <a:pt x="14281" y="5010"/>
                    </a:lnTo>
                    <a:lnTo>
                      <a:pt x="11537" y="3809"/>
                    </a:lnTo>
                    <a:lnTo>
                      <a:pt x="8233" y="2612"/>
                    </a:lnTo>
                    <a:lnTo>
                      <a:pt x="4574" y="1351"/>
                    </a:lnTo>
                    <a:lnTo>
                      <a:pt x="610" y="0"/>
                    </a:lnTo>
                    <a:lnTo>
                      <a:pt x="0" y="0"/>
                    </a:lnTo>
                    <a:lnTo>
                      <a:pt x="4269" y="1351"/>
                    </a:lnTo>
                    <a:lnTo>
                      <a:pt x="7928" y="2612"/>
                    </a:lnTo>
                    <a:lnTo>
                      <a:pt x="10978" y="3839"/>
                    </a:lnTo>
                    <a:lnTo>
                      <a:pt x="13976" y="5010"/>
                    </a:lnTo>
                    <a:lnTo>
                      <a:pt x="16111" y="6181"/>
                    </a:lnTo>
                    <a:lnTo>
                      <a:pt x="17941" y="7322"/>
                    </a:lnTo>
                    <a:lnTo>
                      <a:pt x="19465" y="8458"/>
                    </a:lnTo>
                    <a:lnTo>
                      <a:pt x="20380" y="9629"/>
                    </a:lnTo>
                    <a:lnTo>
                      <a:pt x="20990" y="10950"/>
                    </a:lnTo>
                    <a:lnTo>
                      <a:pt x="20685" y="12301"/>
                    </a:lnTo>
                    <a:lnTo>
                      <a:pt x="20075" y="13678"/>
                    </a:lnTo>
                    <a:lnTo>
                      <a:pt x="18551" y="15119"/>
                    </a:lnTo>
                    <a:lnTo>
                      <a:pt x="16721" y="16620"/>
                    </a:lnTo>
                    <a:lnTo>
                      <a:pt x="13976" y="18212"/>
                    </a:lnTo>
                    <a:lnTo>
                      <a:pt x="10368" y="19858"/>
                    </a:lnTo>
                    <a:lnTo>
                      <a:pt x="6404" y="21600"/>
                    </a:lnTo>
                    <a:lnTo>
                      <a:pt x="7014" y="21600"/>
                    </a:lnTo>
                    <a:lnTo>
                      <a:pt x="10978" y="19858"/>
                    </a:lnTo>
                    <a:lnTo>
                      <a:pt x="14586" y="18212"/>
                    </a:lnTo>
                    <a:lnTo>
                      <a:pt x="17331" y="16620"/>
                    </a:lnTo>
                    <a:lnTo>
                      <a:pt x="19160" y="15119"/>
                    </a:lnTo>
                    <a:lnTo>
                      <a:pt x="20685" y="13678"/>
                    </a:lnTo>
                    <a:lnTo>
                      <a:pt x="21295" y="12301"/>
                    </a:lnTo>
                    <a:lnTo>
                      <a:pt x="21600" y="10950"/>
                    </a:lnTo>
                    <a:lnTo>
                      <a:pt x="20990" y="962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0" name="Shape"/>
              <p:cNvSpPr/>
              <p:nvPr/>
            </p:nvSpPr>
            <p:spPr>
              <a:xfrm>
                <a:off x="5807075" y="0"/>
                <a:ext cx="885825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109"/>
                    </a:moveTo>
                    <a:lnTo>
                      <a:pt x="20901" y="8668"/>
                    </a:lnTo>
                    <a:lnTo>
                      <a:pt x="19541" y="7232"/>
                    </a:lnTo>
                    <a:lnTo>
                      <a:pt x="17676" y="5880"/>
                    </a:lnTo>
                    <a:lnTo>
                      <a:pt x="15345" y="4559"/>
                    </a:lnTo>
                    <a:lnTo>
                      <a:pt x="12315" y="3298"/>
                    </a:lnTo>
                    <a:lnTo>
                      <a:pt x="8858" y="2132"/>
                    </a:lnTo>
                    <a:lnTo>
                      <a:pt x="4895" y="1021"/>
                    </a:lnTo>
                    <a:lnTo>
                      <a:pt x="466" y="0"/>
                    </a:lnTo>
                    <a:lnTo>
                      <a:pt x="0" y="0"/>
                    </a:lnTo>
                    <a:lnTo>
                      <a:pt x="4429" y="1021"/>
                    </a:lnTo>
                    <a:lnTo>
                      <a:pt x="8391" y="2132"/>
                    </a:lnTo>
                    <a:lnTo>
                      <a:pt x="11849" y="3298"/>
                    </a:lnTo>
                    <a:lnTo>
                      <a:pt x="14879" y="4559"/>
                    </a:lnTo>
                    <a:lnTo>
                      <a:pt x="17210" y="5880"/>
                    </a:lnTo>
                    <a:lnTo>
                      <a:pt x="19075" y="7232"/>
                    </a:lnTo>
                    <a:lnTo>
                      <a:pt x="20435" y="8668"/>
                    </a:lnTo>
                    <a:lnTo>
                      <a:pt x="21134" y="10109"/>
                    </a:lnTo>
                    <a:lnTo>
                      <a:pt x="21134" y="11641"/>
                    </a:lnTo>
                    <a:lnTo>
                      <a:pt x="20668" y="13172"/>
                    </a:lnTo>
                    <a:lnTo>
                      <a:pt x="19541" y="14669"/>
                    </a:lnTo>
                    <a:lnTo>
                      <a:pt x="17676" y="16140"/>
                    </a:lnTo>
                    <a:lnTo>
                      <a:pt x="15112" y="17581"/>
                    </a:lnTo>
                    <a:lnTo>
                      <a:pt x="12082" y="18958"/>
                    </a:lnTo>
                    <a:lnTo>
                      <a:pt x="8391" y="20309"/>
                    </a:lnTo>
                    <a:lnTo>
                      <a:pt x="3963" y="21600"/>
                    </a:lnTo>
                    <a:lnTo>
                      <a:pt x="4429" y="21600"/>
                    </a:lnTo>
                    <a:lnTo>
                      <a:pt x="8858" y="20309"/>
                    </a:lnTo>
                    <a:lnTo>
                      <a:pt x="12548" y="18958"/>
                    </a:lnTo>
                    <a:lnTo>
                      <a:pt x="15578" y="17581"/>
                    </a:lnTo>
                    <a:lnTo>
                      <a:pt x="18142" y="16140"/>
                    </a:lnTo>
                    <a:lnTo>
                      <a:pt x="20007" y="14669"/>
                    </a:lnTo>
                    <a:lnTo>
                      <a:pt x="21134" y="13172"/>
                    </a:lnTo>
                    <a:lnTo>
                      <a:pt x="21600" y="11641"/>
                    </a:lnTo>
                    <a:lnTo>
                      <a:pt x="21600" y="1010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1" name="Shape"/>
              <p:cNvSpPr/>
              <p:nvPr/>
            </p:nvSpPr>
            <p:spPr>
              <a:xfrm>
                <a:off x="6283325" y="0"/>
                <a:ext cx="1095375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440"/>
                    </a:moveTo>
                    <a:lnTo>
                      <a:pt x="21035" y="9058"/>
                    </a:lnTo>
                    <a:lnTo>
                      <a:pt x="19905" y="7712"/>
                    </a:lnTo>
                    <a:lnTo>
                      <a:pt x="18021" y="6361"/>
                    </a:lnTo>
                    <a:lnTo>
                      <a:pt x="15603" y="5040"/>
                    </a:lnTo>
                    <a:lnTo>
                      <a:pt x="12590" y="3748"/>
                    </a:lnTo>
                    <a:lnTo>
                      <a:pt x="9199" y="2462"/>
                    </a:lnTo>
                    <a:lnTo>
                      <a:pt x="5086" y="1201"/>
                    </a:lnTo>
                    <a:lnTo>
                      <a:pt x="377" y="0"/>
                    </a:lnTo>
                    <a:lnTo>
                      <a:pt x="0" y="0"/>
                    </a:lnTo>
                    <a:lnTo>
                      <a:pt x="4709" y="1201"/>
                    </a:lnTo>
                    <a:lnTo>
                      <a:pt x="8822" y="2462"/>
                    </a:lnTo>
                    <a:lnTo>
                      <a:pt x="12213" y="3748"/>
                    </a:lnTo>
                    <a:lnTo>
                      <a:pt x="15227" y="5040"/>
                    </a:lnTo>
                    <a:lnTo>
                      <a:pt x="17644" y="6361"/>
                    </a:lnTo>
                    <a:lnTo>
                      <a:pt x="19528" y="7712"/>
                    </a:lnTo>
                    <a:lnTo>
                      <a:pt x="20658" y="9058"/>
                    </a:lnTo>
                    <a:lnTo>
                      <a:pt x="21223" y="10440"/>
                    </a:lnTo>
                    <a:lnTo>
                      <a:pt x="21223" y="11851"/>
                    </a:lnTo>
                    <a:lnTo>
                      <a:pt x="20658" y="13262"/>
                    </a:lnTo>
                    <a:lnTo>
                      <a:pt x="19340" y="14669"/>
                    </a:lnTo>
                    <a:lnTo>
                      <a:pt x="17456" y="16080"/>
                    </a:lnTo>
                    <a:lnTo>
                      <a:pt x="14850" y="17491"/>
                    </a:lnTo>
                    <a:lnTo>
                      <a:pt x="11648" y="18903"/>
                    </a:lnTo>
                    <a:lnTo>
                      <a:pt x="7880" y="20249"/>
                    </a:lnTo>
                    <a:lnTo>
                      <a:pt x="3579" y="21600"/>
                    </a:lnTo>
                    <a:lnTo>
                      <a:pt x="3956" y="21600"/>
                    </a:lnTo>
                    <a:lnTo>
                      <a:pt x="8257" y="20249"/>
                    </a:lnTo>
                    <a:lnTo>
                      <a:pt x="12024" y="18903"/>
                    </a:lnTo>
                    <a:lnTo>
                      <a:pt x="15227" y="17491"/>
                    </a:lnTo>
                    <a:lnTo>
                      <a:pt x="17833" y="16110"/>
                    </a:lnTo>
                    <a:lnTo>
                      <a:pt x="19716" y="14699"/>
                    </a:lnTo>
                    <a:lnTo>
                      <a:pt x="21035" y="13292"/>
                    </a:lnTo>
                    <a:lnTo>
                      <a:pt x="21600" y="11851"/>
                    </a:lnTo>
                    <a:lnTo>
                      <a:pt x="21600" y="1044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2" name="Shape"/>
              <p:cNvSpPr/>
              <p:nvPr/>
            </p:nvSpPr>
            <p:spPr>
              <a:xfrm>
                <a:off x="6721475" y="0"/>
                <a:ext cx="1371601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49" y="10650"/>
                    </a:moveTo>
                    <a:lnTo>
                      <a:pt x="20847" y="9178"/>
                    </a:lnTo>
                    <a:lnTo>
                      <a:pt x="20270" y="8428"/>
                    </a:lnTo>
                    <a:lnTo>
                      <a:pt x="19668" y="7712"/>
                    </a:lnTo>
                    <a:lnTo>
                      <a:pt x="17862" y="6271"/>
                    </a:lnTo>
                    <a:lnTo>
                      <a:pt x="16658" y="5580"/>
                    </a:lnTo>
                    <a:lnTo>
                      <a:pt x="15303" y="4890"/>
                    </a:lnTo>
                    <a:lnTo>
                      <a:pt x="12318" y="3598"/>
                    </a:lnTo>
                    <a:lnTo>
                      <a:pt x="8856" y="2342"/>
                    </a:lnTo>
                    <a:lnTo>
                      <a:pt x="4817" y="1141"/>
                    </a:lnTo>
                    <a:lnTo>
                      <a:pt x="301" y="0"/>
                    </a:lnTo>
                    <a:lnTo>
                      <a:pt x="0" y="0"/>
                    </a:lnTo>
                    <a:lnTo>
                      <a:pt x="4516" y="1141"/>
                    </a:lnTo>
                    <a:lnTo>
                      <a:pt x="8555" y="2342"/>
                    </a:lnTo>
                    <a:lnTo>
                      <a:pt x="12017" y="3598"/>
                    </a:lnTo>
                    <a:lnTo>
                      <a:pt x="15002" y="4920"/>
                    </a:lnTo>
                    <a:lnTo>
                      <a:pt x="16357" y="5610"/>
                    </a:lnTo>
                    <a:lnTo>
                      <a:pt x="17561" y="6301"/>
                    </a:lnTo>
                    <a:lnTo>
                      <a:pt x="19367" y="7742"/>
                    </a:lnTo>
                    <a:lnTo>
                      <a:pt x="20120" y="8458"/>
                    </a:lnTo>
                    <a:lnTo>
                      <a:pt x="20546" y="9178"/>
                    </a:lnTo>
                    <a:lnTo>
                      <a:pt x="20998" y="9929"/>
                    </a:lnTo>
                    <a:lnTo>
                      <a:pt x="21148" y="10650"/>
                    </a:lnTo>
                    <a:lnTo>
                      <a:pt x="21299" y="11401"/>
                    </a:lnTo>
                    <a:lnTo>
                      <a:pt x="21148" y="12151"/>
                    </a:lnTo>
                    <a:lnTo>
                      <a:pt x="20847" y="12872"/>
                    </a:lnTo>
                    <a:lnTo>
                      <a:pt x="20546" y="13618"/>
                    </a:lnTo>
                    <a:lnTo>
                      <a:pt x="19969" y="14338"/>
                    </a:lnTo>
                    <a:lnTo>
                      <a:pt x="19217" y="15089"/>
                    </a:lnTo>
                    <a:lnTo>
                      <a:pt x="17109" y="16530"/>
                    </a:lnTo>
                    <a:lnTo>
                      <a:pt x="14701" y="17852"/>
                    </a:lnTo>
                    <a:lnTo>
                      <a:pt x="11866" y="19138"/>
                    </a:lnTo>
                    <a:lnTo>
                      <a:pt x="8404" y="20399"/>
                    </a:lnTo>
                    <a:lnTo>
                      <a:pt x="4516" y="21600"/>
                    </a:lnTo>
                    <a:lnTo>
                      <a:pt x="4817" y="21600"/>
                    </a:lnTo>
                    <a:lnTo>
                      <a:pt x="8705" y="20399"/>
                    </a:lnTo>
                    <a:lnTo>
                      <a:pt x="12167" y="19138"/>
                    </a:lnTo>
                    <a:lnTo>
                      <a:pt x="15002" y="17882"/>
                    </a:lnTo>
                    <a:lnTo>
                      <a:pt x="17410" y="16560"/>
                    </a:lnTo>
                    <a:lnTo>
                      <a:pt x="19518" y="15119"/>
                    </a:lnTo>
                    <a:lnTo>
                      <a:pt x="20270" y="14368"/>
                    </a:lnTo>
                    <a:lnTo>
                      <a:pt x="20847" y="13648"/>
                    </a:lnTo>
                    <a:lnTo>
                      <a:pt x="21148" y="12902"/>
                    </a:lnTo>
                    <a:lnTo>
                      <a:pt x="21449" y="12151"/>
                    </a:lnTo>
                    <a:lnTo>
                      <a:pt x="21600" y="11401"/>
                    </a:lnTo>
                    <a:lnTo>
                      <a:pt x="21449" y="1065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3" name="Shape"/>
              <p:cNvSpPr/>
              <p:nvPr/>
            </p:nvSpPr>
            <p:spPr>
              <a:xfrm>
                <a:off x="3351212" y="0"/>
                <a:ext cx="238126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609" y="9719"/>
                    </a:moveTo>
                    <a:lnTo>
                      <a:pt x="4349" y="8158"/>
                    </a:lnTo>
                    <a:lnTo>
                      <a:pt x="6089" y="6661"/>
                    </a:lnTo>
                    <a:lnTo>
                      <a:pt x="8553" y="5280"/>
                    </a:lnTo>
                    <a:lnTo>
                      <a:pt x="11162" y="3959"/>
                    </a:lnTo>
                    <a:lnTo>
                      <a:pt x="12032" y="3358"/>
                    </a:lnTo>
                    <a:lnTo>
                      <a:pt x="13772" y="2788"/>
                    </a:lnTo>
                    <a:lnTo>
                      <a:pt x="15511" y="2222"/>
                    </a:lnTo>
                    <a:lnTo>
                      <a:pt x="16381" y="1712"/>
                    </a:lnTo>
                    <a:lnTo>
                      <a:pt x="18121" y="1231"/>
                    </a:lnTo>
                    <a:lnTo>
                      <a:pt x="18991" y="781"/>
                    </a:lnTo>
                    <a:lnTo>
                      <a:pt x="20730" y="360"/>
                    </a:lnTo>
                    <a:lnTo>
                      <a:pt x="21600" y="0"/>
                    </a:lnTo>
                    <a:lnTo>
                      <a:pt x="19860" y="0"/>
                    </a:lnTo>
                    <a:lnTo>
                      <a:pt x="18991" y="360"/>
                    </a:lnTo>
                    <a:lnTo>
                      <a:pt x="17251" y="781"/>
                    </a:lnTo>
                    <a:lnTo>
                      <a:pt x="16381" y="1231"/>
                    </a:lnTo>
                    <a:lnTo>
                      <a:pt x="14642" y="1712"/>
                    </a:lnTo>
                    <a:lnTo>
                      <a:pt x="13772" y="2222"/>
                    </a:lnTo>
                    <a:lnTo>
                      <a:pt x="12032" y="2788"/>
                    </a:lnTo>
                    <a:lnTo>
                      <a:pt x="10293" y="3358"/>
                    </a:lnTo>
                    <a:lnTo>
                      <a:pt x="9423" y="3959"/>
                    </a:lnTo>
                    <a:lnTo>
                      <a:pt x="6958" y="5280"/>
                    </a:lnTo>
                    <a:lnTo>
                      <a:pt x="4349" y="6661"/>
                    </a:lnTo>
                    <a:lnTo>
                      <a:pt x="2609" y="8158"/>
                    </a:lnTo>
                    <a:lnTo>
                      <a:pt x="870" y="9719"/>
                    </a:lnTo>
                    <a:lnTo>
                      <a:pt x="0" y="11401"/>
                    </a:lnTo>
                    <a:lnTo>
                      <a:pt x="870" y="13022"/>
                    </a:lnTo>
                    <a:lnTo>
                      <a:pt x="1740" y="14609"/>
                    </a:lnTo>
                    <a:lnTo>
                      <a:pt x="3479" y="16110"/>
                    </a:lnTo>
                    <a:lnTo>
                      <a:pt x="5219" y="17581"/>
                    </a:lnTo>
                    <a:lnTo>
                      <a:pt x="8553" y="18988"/>
                    </a:lnTo>
                    <a:lnTo>
                      <a:pt x="12902" y="20309"/>
                    </a:lnTo>
                    <a:lnTo>
                      <a:pt x="18121" y="21600"/>
                    </a:lnTo>
                    <a:lnTo>
                      <a:pt x="19860" y="21600"/>
                    </a:lnTo>
                    <a:lnTo>
                      <a:pt x="14642" y="20309"/>
                    </a:lnTo>
                    <a:lnTo>
                      <a:pt x="10293" y="18988"/>
                    </a:lnTo>
                    <a:lnTo>
                      <a:pt x="6958" y="17581"/>
                    </a:lnTo>
                    <a:lnTo>
                      <a:pt x="5219" y="16140"/>
                    </a:lnTo>
                    <a:lnTo>
                      <a:pt x="3479" y="14609"/>
                    </a:lnTo>
                    <a:lnTo>
                      <a:pt x="2609" y="13052"/>
                    </a:lnTo>
                    <a:lnTo>
                      <a:pt x="1740" y="11401"/>
                    </a:lnTo>
                    <a:lnTo>
                      <a:pt x="2609" y="971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4" name="Shape"/>
              <p:cNvSpPr/>
              <p:nvPr/>
            </p:nvSpPr>
            <p:spPr>
              <a:xfrm>
                <a:off x="2665412" y="0"/>
                <a:ext cx="476251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00" y="10320"/>
                    </a:moveTo>
                    <a:lnTo>
                      <a:pt x="2167" y="8758"/>
                    </a:lnTo>
                    <a:lnTo>
                      <a:pt x="3901" y="7262"/>
                    </a:lnTo>
                    <a:lnTo>
                      <a:pt x="6068" y="5850"/>
                    </a:lnTo>
                    <a:lnTo>
                      <a:pt x="9102" y="4499"/>
                    </a:lnTo>
                    <a:lnTo>
                      <a:pt x="11703" y="3208"/>
                    </a:lnTo>
                    <a:lnTo>
                      <a:pt x="15098" y="2042"/>
                    </a:lnTo>
                    <a:lnTo>
                      <a:pt x="18132" y="961"/>
                    </a:lnTo>
                    <a:lnTo>
                      <a:pt x="21600" y="0"/>
                    </a:lnTo>
                    <a:lnTo>
                      <a:pt x="20733" y="0"/>
                    </a:lnTo>
                    <a:lnTo>
                      <a:pt x="17266" y="961"/>
                    </a:lnTo>
                    <a:lnTo>
                      <a:pt x="14304" y="2042"/>
                    </a:lnTo>
                    <a:lnTo>
                      <a:pt x="11270" y="3208"/>
                    </a:lnTo>
                    <a:lnTo>
                      <a:pt x="8235" y="4499"/>
                    </a:lnTo>
                    <a:lnTo>
                      <a:pt x="5635" y="5850"/>
                    </a:lnTo>
                    <a:lnTo>
                      <a:pt x="3468" y="7262"/>
                    </a:lnTo>
                    <a:lnTo>
                      <a:pt x="1734" y="8758"/>
                    </a:lnTo>
                    <a:lnTo>
                      <a:pt x="433" y="10320"/>
                    </a:lnTo>
                    <a:lnTo>
                      <a:pt x="0" y="11881"/>
                    </a:lnTo>
                    <a:lnTo>
                      <a:pt x="867" y="13382"/>
                    </a:lnTo>
                    <a:lnTo>
                      <a:pt x="2167" y="14879"/>
                    </a:lnTo>
                    <a:lnTo>
                      <a:pt x="3901" y="16290"/>
                    </a:lnTo>
                    <a:lnTo>
                      <a:pt x="6935" y="17701"/>
                    </a:lnTo>
                    <a:lnTo>
                      <a:pt x="10403" y="19048"/>
                    </a:lnTo>
                    <a:lnTo>
                      <a:pt x="14665" y="20339"/>
                    </a:lnTo>
                    <a:lnTo>
                      <a:pt x="19866" y="21600"/>
                    </a:lnTo>
                    <a:lnTo>
                      <a:pt x="20733" y="21600"/>
                    </a:lnTo>
                    <a:lnTo>
                      <a:pt x="15532" y="20339"/>
                    </a:lnTo>
                    <a:lnTo>
                      <a:pt x="11270" y="19048"/>
                    </a:lnTo>
                    <a:lnTo>
                      <a:pt x="7802" y="17701"/>
                    </a:lnTo>
                    <a:lnTo>
                      <a:pt x="4768" y="16320"/>
                    </a:lnTo>
                    <a:lnTo>
                      <a:pt x="3034" y="14879"/>
                    </a:lnTo>
                    <a:lnTo>
                      <a:pt x="1734" y="13412"/>
                    </a:lnTo>
                    <a:lnTo>
                      <a:pt x="867" y="11881"/>
                    </a:lnTo>
                    <a:lnTo>
                      <a:pt x="1300" y="1032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5" name="Shape"/>
              <p:cNvSpPr/>
              <p:nvPr/>
            </p:nvSpPr>
            <p:spPr>
              <a:xfrm>
                <a:off x="2028825" y="0"/>
                <a:ext cx="674688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0989" y="0"/>
                    </a:lnTo>
                    <a:lnTo>
                      <a:pt x="16098" y="1111"/>
                    </a:lnTo>
                    <a:lnTo>
                      <a:pt x="12175" y="2312"/>
                    </a:lnTo>
                    <a:lnTo>
                      <a:pt x="8508" y="3538"/>
                    </a:lnTo>
                    <a:lnTo>
                      <a:pt x="5451" y="4859"/>
                    </a:lnTo>
                    <a:lnTo>
                      <a:pt x="3311" y="6241"/>
                    </a:lnTo>
                    <a:lnTo>
                      <a:pt x="1477" y="7652"/>
                    </a:lnTo>
                    <a:lnTo>
                      <a:pt x="306" y="9118"/>
                    </a:lnTo>
                    <a:lnTo>
                      <a:pt x="0" y="10620"/>
                    </a:lnTo>
                    <a:lnTo>
                      <a:pt x="306" y="12031"/>
                    </a:lnTo>
                    <a:lnTo>
                      <a:pt x="1223" y="13442"/>
                    </a:lnTo>
                    <a:lnTo>
                      <a:pt x="2394" y="14819"/>
                    </a:lnTo>
                    <a:lnTo>
                      <a:pt x="4534" y="16230"/>
                    </a:lnTo>
                    <a:lnTo>
                      <a:pt x="6979" y="17611"/>
                    </a:lnTo>
                    <a:lnTo>
                      <a:pt x="10036" y="18958"/>
                    </a:lnTo>
                    <a:lnTo>
                      <a:pt x="13704" y="20309"/>
                    </a:lnTo>
                    <a:lnTo>
                      <a:pt x="17626" y="21600"/>
                    </a:lnTo>
                    <a:lnTo>
                      <a:pt x="18238" y="21600"/>
                    </a:lnTo>
                    <a:lnTo>
                      <a:pt x="14315" y="20309"/>
                    </a:lnTo>
                    <a:lnTo>
                      <a:pt x="10647" y="18958"/>
                    </a:lnTo>
                    <a:lnTo>
                      <a:pt x="7591" y="17611"/>
                    </a:lnTo>
                    <a:lnTo>
                      <a:pt x="5145" y="16230"/>
                    </a:lnTo>
                    <a:lnTo>
                      <a:pt x="3006" y="14819"/>
                    </a:lnTo>
                    <a:lnTo>
                      <a:pt x="1783" y="13442"/>
                    </a:lnTo>
                    <a:lnTo>
                      <a:pt x="917" y="12031"/>
                    </a:lnTo>
                    <a:lnTo>
                      <a:pt x="611" y="10620"/>
                    </a:lnTo>
                    <a:lnTo>
                      <a:pt x="917" y="9118"/>
                    </a:lnTo>
                    <a:lnTo>
                      <a:pt x="2089" y="7652"/>
                    </a:lnTo>
                    <a:lnTo>
                      <a:pt x="3617" y="6241"/>
                    </a:lnTo>
                    <a:lnTo>
                      <a:pt x="6062" y="4859"/>
                    </a:lnTo>
                    <a:lnTo>
                      <a:pt x="9119" y="3538"/>
                    </a:lnTo>
                    <a:lnTo>
                      <a:pt x="12481" y="2312"/>
                    </a:lnTo>
                    <a:lnTo>
                      <a:pt x="16709" y="1111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6" name="Shape"/>
              <p:cNvSpPr/>
              <p:nvPr/>
            </p:nvSpPr>
            <p:spPr>
              <a:xfrm>
                <a:off x="1333500" y="0"/>
                <a:ext cx="912813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2" y="10740"/>
                    </a:moveTo>
                    <a:lnTo>
                      <a:pt x="903" y="9239"/>
                    </a:lnTo>
                    <a:lnTo>
                      <a:pt x="2032" y="7802"/>
                    </a:lnTo>
                    <a:lnTo>
                      <a:pt x="3613" y="6391"/>
                    </a:lnTo>
                    <a:lnTo>
                      <a:pt x="6096" y="5010"/>
                    </a:lnTo>
                    <a:lnTo>
                      <a:pt x="8994" y="3658"/>
                    </a:lnTo>
                    <a:lnTo>
                      <a:pt x="12606" y="2402"/>
                    </a:lnTo>
                    <a:lnTo>
                      <a:pt x="16896" y="1171"/>
                    </a:lnTo>
                    <a:lnTo>
                      <a:pt x="21600" y="0"/>
                    </a:lnTo>
                    <a:lnTo>
                      <a:pt x="21148" y="0"/>
                    </a:lnTo>
                    <a:lnTo>
                      <a:pt x="16445" y="1171"/>
                    </a:lnTo>
                    <a:lnTo>
                      <a:pt x="12155" y="2402"/>
                    </a:lnTo>
                    <a:lnTo>
                      <a:pt x="8542" y="3688"/>
                    </a:lnTo>
                    <a:lnTo>
                      <a:pt x="5645" y="5010"/>
                    </a:lnTo>
                    <a:lnTo>
                      <a:pt x="3161" y="6391"/>
                    </a:lnTo>
                    <a:lnTo>
                      <a:pt x="1580" y="7802"/>
                    </a:lnTo>
                    <a:lnTo>
                      <a:pt x="452" y="9269"/>
                    </a:lnTo>
                    <a:lnTo>
                      <a:pt x="0" y="10740"/>
                    </a:lnTo>
                    <a:lnTo>
                      <a:pt x="226" y="12181"/>
                    </a:lnTo>
                    <a:lnTo>
                      <a:pt x="1129" y="13588"/>
                    </a:lnTo>
                    <a:lnTo>
                      <a:pt x="2484" y="14999"/>
                    </a:lnTo>
                    <a:lnTo>
                      <a:pt x="4516" y="16380"/>
                    </a:lnTo>
                    <a:lnTo>
                      <a:pt x="7187" y="17761"/>
                    </a:lnTo>
                    <a:lnTo>
                      <a:pt x="10348" y="19078"/>
                    </a:lnTo>
                    <a:lnTo>
                      <a:pt x="13961" y="20369"/>
                    </a:lnTo>
                    <a:lnTo>
                      <a:pt x="18213" y="21600"/>
                    </a:lnTo>
                    <a:lnTo>
                      <a:pt x="18665" y="21600"/>
                    </a:lnTo>
                    <a:lnTo>
                      <a:pt x="14413" y="20369"/>
                    </a:lnTo>
                    <a:lnTo>
                      <a:pt x="10800" y="19078"/>
                    </a:lnTo>
                    <a:lnTo>
                      <a:pt x="7639" y="17761"/>
                    </a:lnTo>
                    <a:lnTo>
                      <a:pt x="4967" y="16380"/>
                    </a:lnTo>
                    <a:lnTo>
                      <a:pt x="2935" y="14999"/>
                    </a:lnTo>
                    <a:lnTo>
                      <a:pt x="1580" y="13588"/>
                    </a:lnTo>
                    <a:lnTo>
                      <a:pt x="677" y="12181"/>
                    </a:lnTo>
                    <a:lnTo>
                      <a:pt x="452" y="1074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7" name="Shape"/>
              <p:cNvSpPr/>
              <p:nvPr/>
            </p:nvSpPr>
            <p:spPr>
              <a:xfrm>
                <a:off x="657225" y="0"/>
                <a:ext cx="1169988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53" y="10500"/>
                    </a:moveTo>
                    <a:lnTo>
                      <a:pt x="852" y="8998"/>
                    </a:lnTo>
                    <a:lnTo>
                      <a:pt x="2087" y="7532"/>
                    </a:lnTo>
                    <a:lnTo>
                      <a:pt x="3850" y="6121"/>
                    </a:lnTo>
                    <a:lnTo>
                      <a:pt x="6318" y="4709"/>
                    </a:lnTo>
                    <a:lnTo>
                      <a:pt x="9287" y="3448"/>
                    </a:lnTo>
                    <a:lnTo>
                      <a:pt x="12989" y="2222"/>
                    </a:lnTo>
                    <a:lnTo>
                      <a:pt x="17045" y="1081"/>
                    </a:lnTo>
                    <a:lnTo>
                      <a:pt x="21600" y="0"/>
                    </a:lnTo>
                    <a:lnTo>
                      <a:pt x="21247" y="0"/>
                    </a:lnTo>
                    <a:lnTo>
                      <a:pt x="16692" y="1051"/>
                    </a:lnTo>
                    <a:lnTo>
                      <a:pt x="12637" y="2192"/>
                    </a:lnTo>
                    <a:lnTo>
                      <a:pt x="9140" y="3418"/>
                    </a:lnTo>
                    <a:lnTo>
                      <a:pt x="6142" y="4709"/>
                    </a:lnTo>
                    <a:lnTo>
                      <a:pt x="3673" y="6091"/>
                    </a:lnTo>
                    <a:lnTo>
                      <a:pt x="1734" y="7532"/>
                    </a:lnTo>
                    <a:lnTo>
                      <a:pt x="529" y="8998"/>
                    </a:lnTo>
                    <a:lnTo>
                      <a:pt x="0" y="10500"/>
                    </a:lnTo>
                    <a:lnTo>
                      <a:pt x="176" y="12031"/>
                    </a:lnTo>
                    <a:lnTo>
                      <a:pt x="852" y="13558"/>
                    </a:lnTo>
                    <a:lnTo>
                      <a:pt x="2263" y="15089"/>
                    </a:lnTo>
                    <a:lnTo>
                      <a:pt x="4379" y="16590"/>
                    </a:lnTo>
                    <a:lnTo>
                      <a:pt x="6671" y="17882"/>
                    </a:lnTo>
                    <a:lnTo>
                      <a:pt x="9287" y="19138"/>
                    </a:lnTo>
                    <a:lnTo>
                      <a:pt x="12460" y="20399"/>
                    </a:lnTo>
                    <a:lnTo>
                      <a:pt x="15987" y="21600"/>
                    </a:lnTo>
                    <a:lnTo>
                      <a:pt x="16340" y="21600"/>
                    </a:lnTo>
                    <a:lnTo>
                      <a:pt x="12813" y="20399"/>
                    </a:lnTo>
                    <a:lnTo>
                      <a:pt x="9639" y="19138"/>
                    </a:lnTo>
                    <a:lnTo>
                      <a:pt x="7024" y="17882"/>
                    </a:lnTo>
                    <a:lnTo>
                      <a:pt x="4731" y="16590"/>
                    </a:lnTo>
                    <a:lnTo>
                      <a:pt x="2616" y="15089"/>
                    </a:lnTo>
                    <a:lnTo>
                      <a:pt x="1205" y="13558"/>
                    </a:lnTo>
                    <a:lnTo>
                      <a:pt x="529" y="12031"/>
                    </a:lnTo>
                    <a:lnTo>
                      <a:pt x="353" y="1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8" name="Shape"/>
              <p:cNvSpPr/>
              <p:nvPr/>
            </p:nvSpPr>
            <p:spPr>
              <a:xfrm>
                <a:off x="0" y="0"/>
                <a:ext cx="1333500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65" y="9749"/>
                    </a:moveTo>
                    <a:lnTo>
                      <a:pt x="1239" y="8548"/>
                    </a:lnTo>
                    <a:lnTo>
                      <a:pt x="2477" y="7382"/>
                    </a:lnTo>
                    <a:lnTo>
                      <a:pt x="4155" y="6181"/>
                    </a:lnTo>
                    <a:lnTo>
                      <a:pt x="6477" y="4980"/>
                    </a:lnTo>
                    <a:lnTo>
                      <a:pt x="9419" y="3778"/>
                    </a:lnTo>
                    <a:lnTo>
                      <a:pt x="12800" y="2552"/>
                    </a:lnTo>
                    <a:lnTo>
                      <a:pt x="16981" y="1291"/>
                    </a:lnTo>
                    <a:lnTo>
                      <a:pt x="19123" y="661"/>
                    </a:lnTo>
                    <a:lnTo>
                      <a:pt x="21600" y="0"/>
                    </a:lnTo>
                    <a:lnTo>
                      <a:pt x="21290" y="0"/>
                    </a:lnTo>
                    <a:lnTo>
                      <a:pt x="18813" y="661"/>
                    </a:lnTo>
                    <a:lnTo>
                      <a:pt x="16516" y="1291"/>
                    </a:lnTo>
                    <a:lnTo>
                      <a:pt x="12490" y="2552"/>
                    </a:lnTo>
                    <a:lnTo>
                      <a:pt x="9110" y="3778"/>
                    </a:lnTo>
                    <a:lnTo>
                      <a:pt x="6168" y="4980"/>
                    </a:lnTo>
                    <a:lnTo>
                      <a:pt x="3871" y="6181"/>
                    </a:lnTo>
                    <a:lnTo>
                      <a:pt x="2168" y="7352"/>
                    </a:lnTo>
                    <a:lnTo>
                      <a:pt x="929" y="8518"/>
                    </a:lnTo>
                    <a:lnTo>
                      <a:pt x="155" y="9719"/>
                    </a:lnTo>
                    <a:lnTo>
                      <a:pt x="0" y="11010"/>
                    </a:lnTo>
                    <a:lnTo>
                      <a:pt x="310" y="12361"/>
                    </a:lnTo>
                    <a:lnTo>
                      <a:pt x="1239" y="13708"/>
                    </a:lnTo>
                    <a:lnTo>
                      <a:pt x="2942" y="15149"/>
                    </a:lnTo>
                    <a:lnTo>
                      <a:pt x="3871" y="15870"/>
                    </a:lnTo>
                    <a:lnTo>
                      <a:pt x="5084" y="16620"/>
                    </a:lnTo>
                    <a:lnTo>
                      <a:pt x="6323" y="17401"/>
                    </a:lnTo>
                    <a:lnTo>
                      <a:pt x="7871" y="18212"/>
                    </a:lnTo>
                    <a:lnTo>
                      <a:pt x="9419" y="19018"/>
                    </a:lnTo>
                    <a:lnTo>
                      <a:pt x="11277" y="19858"/>
                    </a:lnTo>
                    <a:lnTo>
                      <a:pt x="13110" y="20699"/>
                    </a:lnTo>
                    <a:lnTo>
                      <a:pt x="15277" y="21600"/>
                    </a:lnTo>
                    <a:lnTo>
                      <a:pt x="15587" y="21600"/>
                    </a:lnTo>
                    <a:lnTo>
                      <a:pt x="13419" y="20699"/>
                    </a:lnTo>
                    <a:lnTo>
                      <a:pt x="11561" y="19858"/>
                    </a:lnTo>
                    <a:lnTo>
                      <a:pt x="9729" y="19018"/>
                    </a:lnTo>
                    <a:lnTo>
                      <a:pt x="8181" y="18212"/>
                    </a:lnTo>
                    <a:lnTo>
                      <a:pt x="6632" y="17401"/>
                    </a:lnTo>
                    <a:lnTo>
                      <a:pt x="5394" y="16650"/>
                    </a:lnTo>
                    <a:lnTo>
                      <a:pt x="4155" y="15870"/>
                    </a:lnTo>
                    <a:lnTo>
                      <a:pt x="3252" y="15149"/>
                    </a:lnTo>
                    <a:lnTo>
                      <a:pt x="1548" y="13708"/>
                    </a:lnTo>
                    <a:lnTo>
                      <a:pt x="619" y="12361"/>
                    </a:lnTo>
                    <a:lnTo>
                      <a:pt x="310" y="11040"/>
                    </a:lnTo>
                    <a:lnTo>
                      <a:pt x="465" y="974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90" name="Shape"/>
            <p:cNvSpPr/>
            <p:nvPr/>
          </p:nvSpPr>
          <p:spPr>
            <a:xfrm>
              <a:off x="7937" y="4605337"/>
              <a:ext cx="962026" cy="2246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24"/>
                  </a:moveTo>
                  <a:lnTo>
                    <a:pt x="1502" y="3480"/>
                  </a:lnTo>
                  <a:lnTo>
                    <a:pt x="3433" y="6137"/>
                  </a:lnTo>
                  <a:lnTo>
                    <a:pt x="5758" y="8793"/>
                  </a:lnTo>
                  <a:lnTo>
                    <a:pt x="8118" y="11357"/>
                  </a:lnTo>
                  <a:lnTo>
                    <a:pt x="10907" y="13998"/>
                  </a:lnTo>
                  <a:lnTo>
                    <a:pt x="13911" y="16563"/>
                  </a:lnTo>
                  <a:lnTo>
                    <a:pt x="17309" y="19127"/>
                  </a:lnTo>
                  <a:lnTo>
                    <a:pt x="20956" y="21600"/>
                  </a:lnTo>
                  <a:lnTo>
                    <a:pt x="21600" y="21600"/>
                  </a:lnTo>
                  <a:lnTo>
                    <a:pt x="17738" y="19035"/>
                  </a:lnTo>
                  <a:lnTo>
                    <a:pt x="14340" y="16379"/>
                  </a:lnTo>
                  <a:lnTo>
                    <a:pt x="11122" y="13723"/>
                  </a:lnTo>
                  <a:lnTo>
                    <a:pt x="8332" y="10991"/>
                  </a:lnTo>
                  <a:lnTo>
                    <a:pt x="5758" y="8335"/>
                  </a:lnTo>
                  <a:lnTo>
                    <a:pt x="3648" y="5587"/>
                  </a:lnTo>
                  <a:lnTo>
                    <a:pt x="1717" y="2748"/>
                  </a:lnTo>
                  <a:lnTo>
                    <a:pt x="0" y="0"/>
                  </a:lnTo>
                  <a:lnTo>
                    <a:pt x="0" y="8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" name="Shape"/>
            <p:cNvSpPr/>
            <p:nvPr/>
          </p:nvSpPr>
          <p:spPr>
            <a:xfrm>
              <a:off x="7937" y="6175375"/>
              <a:ext cx="361951" cy="676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21"/>
                  </a:moveTo>
                  <a:lnTo>
                    <a:pt x="10277" y="12169"/>
                  </a:lnTo>
                  <a:lnTo>
                    <a:pt x="20458" y="21600"/>
                  </a:lnTo>
                  <a:lnTo>
                    <a:pt x="21600" y="21600"/>
                  </a:lnTo>
                  <a:lnTo>
                    <a:pt x="15891" y="16732"/>
                  </a:lnTo>
                  <a:lnTo>
                    <a:pt x="10848" y="11256"/>
                  </a:lnTo>
                  <a:lnTo>
                    <a:pt x="0" y="0"/>
                  </a:lnTo>
                  <a:lnTo>
                    <a:pt x="0" y="152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" name="Shape"/>
            <p:cNvSpPr/>
            <p:nvPr/>
          </p:nvSpPr>
          <p:spPr>
            <a:xfrm>
              <a:off x="7580312" y="0"/>
              <a:ext cx="1562101" cy="2835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20802"/>
                  </a:lnTo>
                  <a:lnTo>
                    <a:pt x="21336" y="20149"/>
                  </a:lnTo>
                  <a:lnTo>
                    <a:pt x="21072" y="19508"/>
                  </a:lnTo>
                  <a:lnTo>
                    <a:pt x="19486" y="16460"/>
                  </a:lnTo>
                  <a:lnTo>
                    <a:pt x="17527" y="13557"/>
                  </a:lnTo>
                  <a:lnTo>
                    <a:pt x="15017" y="10873"/>
                  </a:lnTo>
                  <a:lnTo>
                    <a:pt x="12374" y="8333"/>
                  </a:lnTo>
                  <a:lnTo>
                    <a:pt x="9490" y="6023"/>
                  </a:lnTo>
                  <a:lnTo>
                    <a:pt x="6451" y="3846"/>
                  </a:lnTo>
                  <a:lnTo>
                    <a:pt x="3303" y="1814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3039" y="1814"/>
                  </a:lnTo>
                  <a:lnTo>
                    <a:pt x="6055" y="3846"/>
                  </a:lnTo>
                  <a:lnTo>
                    <a:pt x="9094" y="6023"/>
                  </a:lnTo>
                  <a:lnTo>
                    <a:pt x="12000" y="8333"/>
                  </a:lnTo>
                  <a:lnTo>
                    <a:pt x="14752" y="10873"/>
                  </a:lnTo>
                  <a:lnTo>
                    <a:pt x="17130" y="13557"/>
                  </a:lnTo>
                  <a:lnTo>
                    <a:pt x="19222" y="16460"/>
                  </a:lnTo>
                  <a:lnTo>
                    <a:pt x="20015" y="17984"/>
                  </a:lnTo>
                  <a:lnTo>
                    <a:pt x="20807" y="19580"/>
                  </a:lnTo>
                  <a:lnTo>
                    <a:pt x="21204" y="20584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60C0"/>
                </a:gs>
                <a:gs pos="100000">
                  <a:srgbClr val="0066CC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" name="Shape"/>
            <p:cNvSpPr/>
            <p:nvPr/>
          </p:nvSpPr>
          <p:spPr>
            <a:xfrm>
              <a:off x="8001000" y="0"/>
              <a:ext cx="1141413" cy="1341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20987"/>
                  </a:lnTo>
                  <a:lnTo>
                    <a:pt x="17292" y="15465"/>
                  </a:lnTo>
                  <a:lnTo>
                    <a:pt x="12231" y="10123"/>
                  </a:lnTo>
                  <a:lnTo>
                    <a:pt x="6658" y="4908"/>
                  </a:lnTo>
                  <a:lnTo>
                    <a:pt x="512" y="0"/>
                  </a:lnTo>
                  <a:lnTo>
                    <a:pt x="0" y="0"/>
                  </a:lnTo>
                  <a:lnTo>
                    <a:pt x="6296" y="5061"/>
                  </a:lnTo>
                  <a:lnTo>
                    <a:pt x="12050" y="10429"/>
                  </a:lnTo>
                  <a:lnTo>
                    <a:pt x="17111" y="15925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" name="Shape"/>
            <p:cNvSpPr/>
            <p:nvPr/>
          </p:nvSpPr>
          <p:spPr>
            <a:xfrm>
              <a:off x="8494712" y="0"/>
              <a:ext cx="647701" cy="657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20661"/>
                  </a:lnTo>
                  <a:lnTo>
                    <a:pt x="11782" y="10017"/>
                  </a:lnTo>
                  <a:lnTo>
                    <a:pt x="637" y="0"/>
                  </a:lnTo>
                  <a:lnTo>
                    <a:pt x="0" y="0"/>
                  </a:lnTo>
                  <a:lnTo>
                    <a:pt x="11463" y="10643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" name="Shape"/>
            <p:cNvSpPr/>
            <p:nvPr/>
          </p:nvSpPr>
          <p:spPr>
            <a:xfrm>
              <a:off x="7937" y="0"/>
              <a:ext cx="1362076" cy="2236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864"/>
                  </a:moveTo>
                  <a:lnTo>
                    <a:pt x="0" y="21600"/>
                  </a:lnTo>
                  <a:lnTo>
                    <a:pt x="1364" y="18565"/>
                  </a:lnTo>
                  <a:lnTo>
                    <a:pt x="3183" y="15529"/>
                  </a:lnTo>
                  <a:lnTo>
                    <a:pt x="5432" y="12678"/>
                  </a:lnTo>
                  <a:lnTo>
                    <a:pt x="7857" y="9919"/>
                  </a:lnTo>
                  <a:lnTo>
                    <a:pt x="10888" y="7266"/>
                  </a:lnTo>
                  <a:lnTo>
                    <a:pt x="14046" y="4783"/>
                  </a:lnTo>
                  <a:lnTo>
                    <a:pt x="17684" y="2300"/>
                  </a:lnTo>
                  <a:lnTo>
                    <a:pt x="21600" y="0"/>
                  </a:lnTo>
                  <a:lnTo>
                    <a:pt x="21145" y="0"/>
                  </a:lnTo>
                  <a:lnTo>
                    <a:pt x="17381" y="2208"/>
                  </a:lnTo>
                  <a:lnTo>
                    <a:pt x="13895" y="4599"/>
                  </a:lnTo>
                  <a:lnTo>
                    <a:pt x="10737" y="7082"/>
                  </a:lnTo>
                  <a:lnTo>
                    <a:pt x="7857" y="9643"/>
                  </a:lnTo>
                  <a:lnTo>
                    <a:pt x="5432" y="12310"/>
                  </a:lnTo>
                  <a:lnTo>
                    <a:pt x="3335" y="15069"/>
                  </a:lnTo>
                  <a:lnTo>
                    <a:pt x="1516" y="17921"/>
                  </a:lnTo>
                  <a:lnTo>
                    <a:pt x="0" y="2086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60C0"/>
                </a:gs>
                <a:gs pos="100000">
                  <a:srgbClr val="0066CC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" name="Shape"/>
            <p:cNvSpPr/>
            <p:nvPr/>
          </p:nvSpPr>
          <p:spPr>
            <a:xfrm>
              <a:off x="7937" y="0"/>
              <a:ext cx="933451" cy="95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0937" y="0"/>
                  </a:lnTo>
                  <a:lnTo>
                    <a:pt x="15002" y="4760"/>
                  </a:lnTo>
                  <a:lnTo>
                    <a:pt x="9473" y="9736"/>
                  </a:lnTo>
                  <a:lnTo>
                    <a:pt x="4423" y="15145"/>
                  </a:lnTo>
                  <a:lnTo>
                    <a:pt x="0" y="20735"/>
                  </a:lnTo>
                  <a:lnTo>
                    <a:pt x="0" y="21600"/>
                  </a:lnTo>
                  <a:lnTo>
                    <a:pt x="4423" y="15578"/>
                  </a:lnTo>
                  <a:lnTo>
                    <a:pt x="9473" y="10169"/>
                  </a:lnTo>
                  <a:lnTo>
                    <a:pt x="15223" y="497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" name="Shape"/>
            <p:cNvSpPr/>
            <p:nvPr/>
          </p:nvSpPr>
          <p:spPr>
            <a:xfrm>
              <a:off x="7937" y="0"/>
              <a:ext cx="428626" cy="400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0155" y="0"/>
                  </a:lnTo>
                  <a:lnTo>
                    <a:pt x="9636" y="9771"/>
                  </a:lnTo>
                  <a:lnTo>
                    <a:pt x="0" y="20057"/>
                  </a:lnTo>
                  <a:lnTo>
                    <a:pt x="0" y="21600"/>
                  </a:lnTo>
                  <a:lnTo>
                    <a:pt x="10117" y="1028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" name="Line"/>
            <p:cNvSpPr/>
            <p:nvPr/>
          </p:nvSpPr>
          <p:spPr>
            <a:xfrm>
              <a:off x="0" y="4364037"/>
              <a:ext cx="9140825" cy="1"/>
            </a:xfrm>
            <a:prstGeom prst="line">
              <a:avLst/>
            </a:prstGeom>
            <a:noFill/>
            <a:ln w="15875" cap="flat">
              <a:solidFill>
                <a:srgbClr val="0066C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" name="Line"/>
            <p:cNvSpPr/>
            <p:nvPr/>
          </p:nvSpPr>
          <p:spPr>
            <a:xfrm>
              <a:off x="0" y="3740150"/>
              <a:ext cx="9140825" cy="0"/>
            </a:xfrm>
            <a:prstGeom prst="line">
              <a:avLst/>
            </a:prstGeom>
            <a:noFill/>
            <a:ln w="15875" cap="flat">
              <a:solidFill>
                <a:srgbClr val="0066C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" name="Line"/>
            <p:cNvSpPr/>
            <p:nvPr/>
          </p:nvSpPr>
          <p:spPr>
            <a:xfrm>
              <a:off x="0" y="4987925"/>
              <a:ext cx="9140825" cy="0"/>
            </a:xfrm>
            <a:prstGeom prst="line">
              <a:avLst/>
            </a:prstGeom>
            <a:noFill/>
            <a:ln w="15875" cap="flat">
              <a:solidFill>
                <a:srgbClr val="003B7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106" name="Group"/>
            <p:cNvGrpSpPr/>
            <p:nvPr/>
          </p:nvGrpSpPr>
          <p:grpSpPr>
            <a:xfrm>
              <a:off x="0" y="622300"/>
              <a:ext cx="9140825" cy="2493963"/>
              <a:chOff x="0" y="0"/>
              <a:chExt cx="9140825" cy="2493962"/>
            </a:xfrm>
          </p:grpSpPr>
          <p:sp>
            <p:nvSpPr>
              <p:cNvPr id="101" name="Line"/>
              <p:cNvSpPr/>
              <p:nvPr/>
            </p:nvSpPr>
            <p:spPr>
              <a:xfrm>
                <a:off x="0" y="622300"/>
                <a:ext cx="9140825" cy="0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2" name="Line"/>
              <p:cNvSpPr/>
              <p:nvPr/>
            </p:nvSpPr>
            <p:spPr>
              <a:xfrm>
                <a:off x="0" y="2493962"/>
                <a:ext cx="9140825" cy="1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3" name="Line"/>
              <p:cNvSpPr/>
              <p:nvPr/>
            </p:nvSpPr>
            <p:spPr>
              <a:xfrm>
                <a:off x="0" y="1870075"/>
                <a:ext cx="9140825" cy="0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4" name="Line"/>
              <p:cNvSpPr/>
              <p:nvPr/>
            </p:nvSpPr>
            <p:spPr>
              <a:xfrm>
                <a:off x="0" y="1246187"/>
                <a:ext cx="9140825" cy="1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5" name="Line"/>
              <p:cNvSpPr/>
              <p:nvPr/>
            </p:nvSpPr>
            <p:spPr>
              <a:xfrm>
                <a:off x="0" y="0"/>
                <a:ext cx="9140825" cy="0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107" name="Line"/>
            <p:cNvSpPr/>
            <p:nvPr/>
          </p:nvSpPr>
          <p:spPr>
            <a:xfrm>
              <a:off x="0" y="6235700"/>
              <a:ext cx="9140825" cy="0"/>
            </a:xfrm>
            <a:prstGeom prst="line">
              <a:avLst/>
            </a:prstGeom>
            <a:noFill/>
            <a:ln w="15875" cap="flat">
              <a:solidFill>
                <a:srgbClr val="003B7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" name="Line"/>
            <p:cNvSpPr/>
            <p:nvPr/>
          </p:nvSpPr>
          <p:spPr>
            <a:xfrm>
              <a:off x="0" y="5611812"/>
              <a:ext cx="9140825" cy="1"/>
            </a:xfrm>
            <a:prstGeom prst="line">
              <a:avLst/>
            </a:prstGeom>
            <a:noFill/>
            <a:ln w="15875" cap="flat">
              <a:solidFill>
                <a:srgbClr val="003B7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roup"/>
          <p:cNvGrpSpPr/>
          <p:nvPr/>
        </p:nvGrpSpPr>
        <p:grpSpPr>
          <a:xfrm>
            <a:off x="0" y="0"/>
            <a:ext cx="9148763" cy="6851650"/>
            <a:chOff x="0" y="0"/>
            <a:chExt cx="9148762" cy="6851650"/>
          </a:xfrm>
        </p:grpSpPr>
        <p:sp>
          <p:nvSpPr>
            <p:cNvPr id="117" name="Shape"/>
            <p:cNvSpPr/>
            <p:nvPr/>
          </p:nvSpPr>
          <p:spPr>
            <a:xfrm>
              <a:off x="8007350" y="4168775"/>
              <a:ext cx="1141413" cy="2682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20"/>
                  </a:moveTo>
                  <a:lnTo>
                    <a:pt x="21600" y="0"/>
                  </a:lnTo>
                  <a:lnTo>
                    <a:pt x="21058" y="1291"/>
                  </a:lnTo>
                  <a:lnTo>
                    <a:pt x="20335" y="2671"/>
                  </a:lnTo>
                  <a:lnTo>
                    <a:pt x="18889" y="4972"/>
                  </a:lnTo>
                  <a:lnTo>
                    <a:pt x="17292" y="7272"/>
                  </a:lnTo>
                  <a:lnTo>
                    <a:pt x="15123" y="9573"/>
                  </a:lnTo>
                  <a:lnTo>
                    <a:pt x="12773" y="11950"/>
                  </a:lnTo>
                  <a:lnTo>
                    <a:pt x="10062" y="14328"/>
                  </a:lnTo>
                  <a:lnTo>
                    <a:pt x="7019" y="16769"/>
                  </a:lnTo>
                  <a:lnTo>
                    <a:pt x="3766" y="19146"/>
                  </a:lnTo>
                  <a:lnTo>
                    <a:pt x="0" y="21600"/>
                  </a:lnTo>
                  <a:lnTo>
                    <a:pt x="331" y="21600"/>
                  </a:lnTo>
                  <a:lnTo>
                    <a:pt x="4127" y="19146"/>
                  </a:lnTo>
                  <a:lnTo>
                    <a:pt x="7381" y="16769"/>
                  </a:lnTo>
                  <a:lnTo>
                    <a:pt x="10423" y="14328"/>
                  </a:lnTo>
                  <a:lnTo>
                    <a:pt x="13135" y="11950"/>
                  </a:lnTo>
                  <a:lnTo>
                    <a:pt x="15485" y="9573"/>
                  </a:lnTo>
                  <a:lnTo>
                    <a:pt x="17623" y="7272"/>
                  </a:lnTo>
                  <a:lnTo>
                    <a:pt x="19250" y="4972"/>
                  </a:lnTo>
                  <a:lnTo>
                    <a:pt x="20696" y="2671"/>
                  </a:lnTo>
                  <a:lnTo>
                    <a:pt x="21238" y="1828"/>
                  </a:lnTo>
                  <a:lnTo>
                    <a:pt x="21600" y="92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Shape"/>
            <p:cNvSpPr/>
            <p:nvPr/>
          </p:nvSpPr>
          <p:spPr>
            <a:xfrm>
              <a:off x="8548687" y="6022975"/>
              <a:ext cx="600076" cy="828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787" y="5462"/>
                  </a:lnTo>
                  <a:lnTo>
                    <a:pt x="11688" y="10924"/>
                  </a:lnTo>
                  <a:lnTo>
                    <a:pt x="5844" y="16386"/>
                  </a:lnTo>
                  <a:lnTo>
                    <a:pt x="0" y="21600"/>
                  </a:lnTo>
                  <a:lnTo>
                    <a:pt x="688" y="21600"/>
                  </a:lnTo>
                  <a:lnTo>
                    <a:pt x="6532" y="16634"/>
                  </a:lnTo>
                  <a:lnTo>
                    <a:pt x="11688" y="11669"/>
                  </a:lnTo>
                  <a:lnTo>
                    <a:pt x="21600" y="993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Shape"/>
            <p:cNvSpPr/>
            <p:nvPr/>
          </p:nvSpPr>
          <p:spPr>
            <a:xfrm>
              <a:off x="9015412" y="6689725"/>
              <a:ext cx="133351" cy="161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4629" y="21600"/>
                  </a:lnTo>
                  <a:lnTo>
                    <a:pt x="12343" y="12706"/>
                  </a:lnTo>
                  <a:lnTo>
                    <a:pt x="21600" y="5082"/>
                  </a:lnTo>
                  <a:lnTo>
                    <a:pt x="21600" y="0"/>
                  </a:lnTo>
                  <a:lnTo>
                    <a:pt x="10800" y="11435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133" name="Group"/>
            <p:cNvGrpSpPr/>
            <p:nvPr/>
          </p:nvGrpSpPr>
          <p:grpSpPr>
            <a:xfrm>
              <a:off x="455612" y="0"/>
              <a:ext cx="8093076" cy="6851650"/>
              <a:chOff x="0" y="0"/>
              <a:chExt cx="8093075" cy="6851650"/>
            </a:xfrm>
          </p:grpSpPr>
          <p:sp>
            <p:nvSpPr>
              <p:cNvPr id="120" name="Shape"/>
              <p:cNvSpPr/>
              <p:nvPr/>
            </p:nvSpPr>
            <p:spPr>
              <a:xfrm>
                <a:off x="3970337" y="0"/>
                <a:ext cx="114301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8000" y="21600"/>
                    </a:lnTo>
                    <a:lnTo>
                      <a:pt x="21600" y="21600"/>
                    </a:lnTo>
                    <a:lnTo>
                      <a:pt x="3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1" name="Shape"/>
              <p:cNvSpPr/>
              <p:nvPr/>
            </p:nvSpPr>
            <p:spPr>
              <a:xfrm>
                <a:off x="4446587" y="0"/>
                <a:ext cx="276226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979" y="0"/>
                    </a:moveTo>
                    <a:lnTo>
                      <a:pt x="1490" y="0"/>
                    </a:lnTo>
                    <a:lnTo>
                      <a:pt x="5214" y="1081"/>
                    </a:lnTo>
                    <a:lnTo>
                      <a:pt x="8938" y="2222"/>
                    </a:lnTo>
                    <a:lnTo>
                      <a:pt x="11917" y="3448"/>
                    </a:lnTo>
                    <a:lnTo>
                      <a:pt x="14897" y="4739"/>
                    </a:lnTo>
                    <a:lnTo>
                      <a:pt x="16386" y="6061"/>
                    </a:lnTo>
                    <a:lnTo>
                      <a:pt x="18621" y="7442"/>
                    </a:lnTo>
                    <a:lnTo>
                      <a:pt x="19366" y="8848"/>
                    </a:lnTo>
                    <a:lnTo>
                      <a:pt x="20110" y="10320"/>
                    </a:lnTo>
                    <a:lnTo>
                      <a:pt x="19366" y="13232"/>
                    </a:lnTo>
                    <a:lnTo>
                      <a:pt x="15641" y="16140"/>
                    </a:lnTo>
                    <a:lnTo>
                      <a:pt x="13407" y="17551"/>
                    </a:lnTo>
                    <a:lnTo>
                      <a:pt x="9683" y="18958"/>
                    </a:lnTo>
                    <a:lnTo>
                      <a:pt x="5214" y="20309"/>
                    </a:lnTo>
                    <a:lnTo>
                      <a:pt x="0" y="21600"/>
                    </a:lnTo>
                    <a:lnTo>
                      <a:pt x="1490" y="21600"/>
                    </a:lnTo>
                    <a:lnTo>
                      <a:pt x="6703" y="20309"/>
                    </a:lnTo>
                    <a:lnTo>
                      <a:pt x="11172" y="18928"/>
                    </a:lnTo>
                    <a:lnTo>
                      <a:pt x="14897" y="17551"/>
                    </a:lnTo>
                    <a:lnTo>
                      <a:pt x="17131" y="16110"/>
                    </a:lnTo>
                    <a:lnTo>
                      <a:pt x="20855" y="13202"/>
                    </a:lnTo>
                    <a:lnTo>
                      <a:pt x="21600" y="10290"/>
                    </a:lnTo>
                    <a:lnTo>
                      <a:pt x="20855" y="8848"/>
                    </a:lnTo>
                    <a:lnTo>
                      <a:pt x="20110" y="7442"/>
                    </a:lnTo>
                    <a:lnTo>
                      <a:pt x="17876" y="6061"/>
                    </a:lnTo>
                    <a:lnTo>
                      <a:pt x="16386" y="4709"/>
                    </a:lnTo>
                    <a:lnTo>
                      <a:pt x="13407" y="3448"/>
                    </a:lnTo>
                    <a:lnTo>
                      <a:pt x="10428" y="2222"/>
                    </a:lnTo>
                    <a:lnTo>
                      <a:pt x="6703" y="1081"/>
                    </a:lnTo>
                    <a:lnTo>
                      <a:pt x="2979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2" name="Shape"/>
              <p:cNvSpPr/>
              <p:nvPr/>
            </p:nvSpPr>
            <p:spPr>
              <a:xfrm>
                <a:off x="4873625" y="0"/>
                <a:ext cx="534988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13" y="10079"/>
                    </a:moveTo>
                    <a:lnTo>
                      <a:pt x="20439" y="8638"/>
                    </a:lnTo>
                    <a:lnTo>
                      <a:pt x="18892" y="7232"/>
                    </a:lnTo>
                    <a:lnTo>
                      <a:pt x="16958" y="5880"/>
                    </a:lnTo>
                    <a:lnTo>
                      <a:pt x="14701" y="4589"/>
                    </a:lnTo>
                    <a:lnTo>
                      <a:pt x="11993" y="3328"/>
                    </a:lnTo>
                    <a:lnTo>
                      <a:pt x="8511" y="2162"/>
                    </a:lnTo>
                    <a:lnTo>
                      <a:pt x="5029" y="1021"/>
                    </a:lnTo>
                    <a:lnTo>
                      <a:pt x="774" y="0"/>
                    </a:lnTo>
                    <a:lnTo>
                      <a:pt x="0" y="0"/>
                    </a:lnTo>
                    <a:lnTo>
                      <a:pt x="4256" y="1021"/>
                    </a:lnTo>
                    <a:lnTo>
                      <a:pt x="7737" y="2162"/>
                    </a:lnTo>
                    <a:lnTo>
                      <a:pt x="11219" y="3328"/>
                    </a:lnTo>
                    <a:lnTo>
                      <a:pt x="13927" y="4589"/>
                    </a:lnTo>
                    <a:lnTo>
                      <a:pt x="16184" y="5880"/>
                    </a:lnTo>
                    <a:lnTo>
                      <a:pt x="18118" y="7232"/>
                    </a:lnTo>
                    <a:lnTo>
                      <a:pt x="19666" y="8638"/>
                    </a:lnTo>
                    <a:lnTo>
                      <a:pt x="20439" y="10079"/>
                    </a:lnTo>
                    <a:lnTo>
                      <a:pt x="20826" y="11581"/>
                    </a:lnTo>
                    <a:lnTo>
                      <a:pt x="20439" y="13052"/>
                    </a:lnTo>
                    <a:lnTo>
                      <a:pt x="19666" y="14548"/>
                    </a:lnTo>
                    <a:lnTo>
                      <a:pt x="18118" y="16020"/>
                    </a:lnTo>
                    <a:lnTo>
                      <a:pt x="16571" y="17461"/>
                    </a:lnTo>
                    <a:lnTo>
                      <a:pt x="13927" y="18903"/>
                    </a:lnTo>
                    <a:lnTo>
                      <a:pt x="11219" y="20279"/>
                    </a:lnTo>
                    <a:lnTo>
                      <a:pt x="7737" y="21600"/>
                    </a:lnTo>
                    <a:lnTo>
                      <a:pt x="8511" y="21600"/>
                    </a:lnTo>
                    <a:lnTo>
                      <a:pt x="11993" y="20279"/>
                    </a:lnTo>
                    <a:lnTo>
                      <a:pt x="14701" y="18903"/>
                    </a:lnTo>
                    <a:lnTo>
                      <a:pt x="17344" y="17461"/>
                    </a:lnTo>
                    <a:lnTo>
                      <a:pt x="18892" y="16020"/>
                    </a:lnTo>
                    <a:lnTo>
                      <a:pt x="20439" y="14548"/>
                    </a:lnTo>
                    <a:lnTo>
                      <a:pt x="21213" y="13052"/>
                    </a:lnTo>
                    <a:lnTo>
                      <a:pt x="21600" y="11581"/>
                    </a:lnTo>
                    <a:lnTo>
                      <a:pt x="21213" y="1007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3" name="Shape"/>
              <p:cNvSpPr/>
              <p:nvPr/>
            </p:nvSpPr>
            <p:spPr>
              <a:xfrm>
                <a:off x="5378450" y="0"/>
                <a:ext cx="677863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90" y="9629"/>
                    </a:moveTo>
                    <a:lnTo>
                      <a:pt x="20075" y="8458"/>
                    </a:lnTo>
                    <a:lnTo>
                      <a:pt x="18551" y="7292"/>
                    </a:lnTo>
                    <a:lnTo>
                      <a:pt x="16721" y="6151"/>
                    </a:lnTo>
                    <a:lnTo>
                      <a:pt x="14281" y="5010"/>
                    </a:lnTo>
                    <a:lnTo>
                      <a:pt x="11537" y="3809"/>
                    </a:lnTo>
                    <a:lnTo>
                      <a:pt x="8233" y="2612"/>
                    </a:lnTo>
                    <a:lnTo>
                      <a:pt x="4574" y="1351"/>
                    </a:lnTo>
                    <a:lnTo>
                      <a:pt x="610" y="0"/>
                    </a:lnTo>
                    <a:lnTo>
                      <a:pt x="0" y="0"/>
                    </a:lnTo>
                    <a:lnTo>
                      <a:pt x="4269" y="1351"/>
                    </a:lnTo>
                    <a:lnTo>
                      <a:pt x="7928" y="2612"/>
                    </a:lnTo>
                    <a:lnTo>
                      <a:pt x="10978" y="3839"/>
                    </a:lnTo>
                    <a:lnTo>
                      <a:pt x="13976" y="5010"/>
                    </a:lnTo>
                    <a:lnTo>
                      <a:pt x="16111" y="6181"/>
                    </a:lnTo>
                    <a:lnTo>
                      <a:pt x="17941" y="7322"/>
                    </a:lnTo>
                    <a:lnTo>
                      <a:pt x="19465" y="8458"/>
                    </a:lnTo>
                    <a:lnTo>
                      <a:pt x="20380" y="9629"/>
                    </a:lnTo>
                    <a:lnTo>
                      <a:pt x="20990" y="10950"/>
                    </a:lnTo>
                    <a:lnTo>
                      <a:pt x="20685" y="12301"/>
                    </a:lnTo>
                    <a:lnTo>
                      <a:pt x="20075" y="13678"/>
                    </a:lnTo>
                    <a:lnTo>
                      <a:pt x="18551" y="15119"/>
                    </a:lnTo>
                    <a:lnTo>
                      <a:pt x="16721" y="16620"/>
                    </a:lnTo>
                    <a:lnTo>
                      <a:pt x="13976" y="18212"/>
                    </a:lnTo>
                    <a:lnTo>
                      <a:pt x="10368" y="19858"/>
                    </a:lnTo>
                    <a:lnTo>
                      <a:pt x="6404" y="21600"/>
                    </a:lnTo>
                    <a:lnTo>
                      <a:pt x="7014" y="21600"/>
                    </a:lnTo>
                    <a:lnTo>
                      <a:pt x="10978" y="19858"/>
                    </a:lnTo>
                    <a:lnTo>
                      <a:pt x="14586" y="18212"/>
                    </a:lnTo>
                    <a:lnTo>
                      <a:pt x="17331" y="16620"/>
                    </a:lnTo>
                    <a:lnTo>
                      <a:pt x="19160" y="15119"/>
                    </a:lnTo>
                    <a:lnTo>
                      <a:pt x="20685" y="13678"/>
                    </a:lnTo>
                    <a:lnTo>
                      <a:pt x="21295" y="12301"/>
                    </a:lnTo>
                    <a:lnTo>
                      <a:pt x="21600" y="10950"/>
                    </a:lnTo>
                    <a:lnTo>
                      <a:pt x="20990" y="962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4" name="Shape"/>
              <p:cNvSpPr/>
              <p:nvPr/>
            </p:nvSpPr>
            <p:spPr>
              <a:xfrm>
                <a:off x="5807075" y="0"/>
                <a:ext cx="885825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109"/>
                    </a:moveTo>
                    <a:lnTo>
                      <a:pt x="20901" y="8668"/>
                    </a:lnTo>
                    <a:lnTo>
                      <a:pt x="19541" y="7232"/>
                    </a:lnTo>
                    <a:lnTo>
                      <a:pt x="17676" y="5880"/>
                    </a:lnTo>
                    <a:lnTo>
                      <a:pt x="15345" y="4559"/>
                    </a:lnTo>
                    <a:lnTo>
                      <a:pt x="12315" y="3298"/>
                    </a:lnTo>
                    <a:lnTo>
                      <a:pt x="8858" y="2132"/>
                    </a:lnTo>
                    <a:lnTo>
                      <a:pt x="4895" y="1021"/>
                    </a:lnTo>
                    <a:lnTo>
                      <a:pt x="466" y="0"/>
                    </a:lnTo>
                    <a:lnTo>
                      <a:pt x="0" y="0"/>
                    </a:lnTo>
                    <a:lnTo>
                      <a:pt x="4429" y="1021"/>
                    </a:lnTo>
                    <a:lnTo>
                      <a:pt x="8391" y="2132"/>
                    </a:lnTo>
                    <a:lnTo>
                      <a:pt x="11849" y="3298"/>
                    </a:lnTo>
                    <a:lnTo>
                      <a:pt x="14879" y="4559"/>
                    </a:lnTo>
                    <a:lnTo>
                      <a:pt x="17210" y="5880"/>
                    </a:lnTo>
                    <a:lnTo>
                      <a:pt x="19075" y="7232"/>
                    </a:lnTo>
                    <a:lnTo>
                      <a:pt x="20435" y="8668"/>
                    </a:lnTo>
                    <a:lnTo>
                      <a:pt x="21134" y="10109"/>
                    </a:lnTo>
                    <a:lnTo>
                      <a:pt x="21134" y="11641"/>
                    </a:lnTo>
                    <a:lnTo>
                      <a:pt x="20668" y="13172"/>
                    </a:lnTo>
                    <a:lnTo>
                      <a:pt x="19541" y="14669"/>
                    </a:lnTo>
                    <a:lnTo>
                      <a:pt x="17676" y="16140"/>
                    </a:lnTo>
                    <a:lnTo>
                      <a:pt x="15112" y="17581"/>
                    </a:lnTo>
                    <a:lnTo>
                      <a:pt x="12082" y="18958"/>
                    </a:lnTo>
                    <a:lnTo>
                      <a:pt x="8391" y="20309"/>
                    </a:lnTo>
                    <a:lnTo>
                      <a:pt x="3963" y="21600"/>
                    </a:lnTo>
                    <a:lnTo>
                      <a:pt x="4429" y="21600"/>
                    </a:lnTo>
                    <a:lnTo>
                      <a:pt x="8858" y="20309"/>
                    </a:lnTo>
                    <a:lnTo>
                      <a:pt x="12548" y="18958"/>
                    </a:lnTo>
                    <a:lnTo>
                      <a:pt x="15578" y="17581"/>
                    </a:lnTo>
                    <a:lnTo>
                      <a:pt x="18142" y="16140"/>
                    </a:lnTo>
                    <a:lnTo>
                      <a:pt x="20007" y="14669"/>
                    </a:lnTo>
                    <a:lnTo>
                      <a:pt x="21134" y="13172"/>
                    </a:lnTo>
                    <a:lnTo>
                      <a:pt x="21600" y="11641"/>
                    </a:lnTo>
                    <a:lnTo>
                      <a:pt x="21600" y="1010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5" name="Shape"/>
              <p:cNvSpPr/>
              <p:nvPr/>
            </p:nvSpPr>
            <p:spPr>
              <a:xfrm>
                <a:off x="6283325" y="0"/>
                <a:ext cx="1095375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440"/>
                    </a:moveTo>
                    <a:lnTo>
                      <a:pt x="21035" y="9058"/>
                    </a:lnTo>
                    <a:lnTo>
                      <a:pt x="19905" y="7712"/>
                    </a:lnTo>
                    <a:lnTo>
                      <a:pt x="18021" y="6361"/>
                    </a:lnTo>
                    <a:lnTo>
                      <a:pt x="15603" y="5040"/>
                    </a:lnTo>
                    <a:lnTo>
                      <a:pt x="12590" y="3748"/>
                    </a:lnTo>
                    <a:lnTo>
                      <a:pt x="9199" y="2462"/>
                    </a:lnTo>
                    <a:lnTo>
                      <a:pt x="5086" y="1201"/>
                    </a:lnTo>
                    <a:lnTo>
                      <a:pt x="377" y="0"/>
                    </a:lnTo>
                    <a:lnTo>
                      <a:pt x="0" y="0"/>
                    </a:lnTo>
                    <a:lnTo>
                      <a:pt x="4709" y="1201"/>
                    </a:lnTo>
                    <a:lnTo>
                      <a:pt x="8822" y="2462"/>
                    </a:lnTo>
                    <a:lnTo>
                      <a:pt x="12213" y="3748"/>
                    </a:lnTo>
                    <a:lnTo>
                      <a:pt x="15227" y="5040"/>
                    </a:lnTo>
                    <a:lnTo>
                      <a:pt x="17644" y="6361"/>
                    </a:lnTo>
                    <a:lnTo>
                      <a:pt x="19528" y="7712"/>
                    </a:lnTo>
                    <a:lnTo>
                      <a:pt x="20658" y="9058"/>
                    </a:lnTo>
                    <a:lnTo>
                      <a:pt x="21223" y="10440"/>
                    </a:lnTo>
                    <a:lnTo>
                      <a:pt x="21223" y="11851"/>
                    </a:lnTo>
                    <a:lnTo>
                      <a:pt x="20658" y="13262"/>
                    </a:lnTo>
                    <a:lnTo>
                      <a:pt x="19340" y="14669"/>
                    </a:lnTo>
                    <a:lnTo>
                      <a:pt x="17456" y="16080"/>
                    </a:lnTo>
                    <a:lnTo>
                      <a:pt x="14850" y="17491"/>
                    </a:lnTo>
                    <a:lnTo>
                      <a:pt x="11648" y="18903"/>
                    </a:lnTo>
                    <a:lnTo>
                      <a:pt x="7880" y="20249"/>
                    </a:lnTo>
                    <a:lnTo>
                      <a:pt x="3579" y="21600"/>
                    </a:lnTo>
                    <a:lnTo>
                      <a:pt x="3956" y="21600"/>
                    </a:lnTo>
                    <a:lnTo>
                      <a:pt x="8257" y="20249"/>
                    </a:lnTo>
                    <a:lnTo>
                      <a:pt x="12024" y="18903"/>
                    </a:lnTo>
                    <a:lnTo>
                      <a:pt x="15227" y="17491"/>
                    </a:lnTo>
                    <a:lnTo>
                      <a:pt x="17833" y="16110"/>
                    </a:lnTo>
                    <a:lnTo>
                      <a:pt x="19716" y="14699"/>
                    </a:lnTo>
                    <a:lnTo>
                      <a:pt x="21035" y="13292"/>
                    </a:lnTo>
                    <a:lnTo>
                      <a:pt x="21600" y="11851"/>
                    </a:lnTo>
                    <a:lnTo>
                      <a:pt x="21600" y="1044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6" name="Shape"/>
              <p:cNvSpPr/>
              <p:nvPr/>
            </p:nvSpPr>
            <p:spPr>
              <a:xfrm>
                <a:off x="6721475" y="0"/>
                <a:ext cx="1371601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49" y="10650"/>
                    </a:moveTo>
                    <a:lnTo>
                      <a:pt x="20847" y="9178"/>
                    </a:lnTo>
                    <a:lnTo>
                      <a:pt x="20270" y="8428"/>
                    </a:lnTo>
                    <a:lnTo>
                      <a:pt x="19668" y="7712"/>
                    </a:lnTo>
                    <a:lnTo>
                      <a:pt x="17862" y="6271"/>
                    </a:lnTo>
                    <a:lnTo>
                      <a:pt x="16658" y="5580"/>
                    </a:lnTo>
                    <a:lnTo>
                      <a:pt x="15303" y="4890"/>
                    </a:lnTo>
                    <a:lnTo>
                      <a:pt x="12318" y="3598"/>
                    </a:lnTo>
                    <a:lnTo>
                      <a:pt x="8856" y="2342"/>
                    </a:lnTo>
                    <a:lnTo>
                      <a:pt x="4817" y="1141"/>
                    </a:lnTo>
                    <a:lnTo>
                      <a:pt x="301" y="0"/>
                    </a:lnTo>
                    <a:lnTo>
                      <a:pt x="0" y="0"/>
                    </a:lnTo>
                    <a:lnTo>
                      <a:pt x="4516" y="1141"/>
                    </a:lnTo>
                    <a:lnTo>
                      <a:pt x="8555" y="2342"/>
                    </a:lnTo>
                    <a:lnTo>
                      <a:pt x="12017" y="3598"/>
                    </a:lnTo>
                    <a:lnTo>
                      <a:pt x="15002" y="4920"/>
                    </a:lnTo>
                    <a:lnTo>
                      <a:pt x="16357" y="5610"/>
                    </a:lnTo>
                    <a:lnTo>
                      <a:pt x="17561" y="6301"/>
                    </a:lnTo>
                    <a:lnTo>
                      <a:pt x="19367" y="7742"/>
                    </a:lnTo>
                    <a:lnTo>
                      <a:pt x="20120" y="8458"/>
                    </a:lnTo>
                    <a:lnTo>
                      <a:pt x="20546" y="9178"/>
                    </a:lnTo>
                    <a:lnTo>
                      <a:pt x="20998" y="9929"/>
                    </a:lnTo>
                    <a:lnTo>
                      <a:pt x="21148" y="10650"/>
                    </a:lnTo>
                    <a:lnTo>
                      <a:pt x="21299" y="11401"/>
                    </a:lnTo>
                    <a:lnTo>
                      <a:pt x="21148" y="12151"/>
                    </a:lnTo>
                    <a:lnTo>
                      <a:pt x="20847" y="12872"/>
                    </a:lnTo>
                    <a:lnTo>
                      <a:pt x="20546" y="13618"/>
                    </a:lnTo>
                    <a:lnTo>
                      <a:pt x="19969" y="14338"/>
                    </a:lnTo>
                    <a:lnTo>
                      <a:pt x="19217" y="15089"/>
                    </a:lnTo>
                    <a:lnTo>
                      <a:pt x="17109" y="16530"/>
                    </a:lnTo>
                    <a:lnTo>
                      <a:pt x="14701" y="17852"/>
                    </a:lnTo>
                    <a:lnTo>
                      <a:pt x="11866" y="19138"/>
                    </a:lnTo>
                    <a:lnTo>
                      <a:pt x="8404" y="20399"/>
                    </a:lnTo>
                    <a:lnTo>
                      <a:pt x="4516" y="21600"/>
                    </a:lnTo>
                    <a:lnTo>
                      <a:pt x="4817" y="21600"/>
                    </a:lnTo>
                    <a:lnTo>
                      <a:pt x="8705" y="20399"/>
                    </a:lnTo>
                    <a:lnTo>
                      <a:pt x="12167" y="19138"/>
                    </a:lnTo>
                    <a:lnTo>
                      <a:pt x="15002" y="17882"/>
                    </a:lnTo>
                    <a:lnTo>
                      <a:pt x="17410" y="16560"/>
                    </a:lnTo>
                    <a:lnTo>
                      <a:pt x="19518" y="15119"/>
                    </a:lnTo>
                    <a:lnTo>
                      <a:pt x="20270" y="14368"/>
                    </a:lnTo>
                    <a:lnTo>
                      <a:pt x="20847" y="13648"/>
                    </a:lnTo>
                    <a:lnTo>
                      <a:pt x="21148" y="12902"/>
                    </a:lnTo>
                    <a:lnTo>
                      <a:pt x="21449" y="12151"/>
                    </a:lnTo>
                    <a:lnTo>
                      <a:pt x="21600" y="11401"/>
                    </a:lnTo>
                    <a:lnTo>
                      <a:pt x="21449" y="1065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7" name="Shape"/>
              <p:cNvSpPr/>
              <p:nvPr/>
            </p:nvSpPr>
            <p:spPr>
              <a:xfrm>
                <a:off x="3351212" y="0"/>
                <a:ext cx="238126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609" y="9719"/>
                    </a:moveTo>
                    <a:lnTo>
                      <a:pt x="4349" y="8158"/>
                    </a:lnTo>
                    <a:lnTo>
                      <a:pt x="6089" y="6661"/>
                    </a:lnTo>
                    <a:lnTo>
                      <a:pt x="8553" y="5280"/>
                    </a:lnTo>
                    <a:lnTo>
                      <a:pt x="11162" y="3959"/>
                    </a:lnTo>
                    <a:lnTo>
                      <a:pt x="12032" y="3358"/>
                    </a:lnTo>
                    <a:lnTo>
                      <a:pt x="13772" y="2788"/>
                    </a:lnTo>
                    <a:lnTo>
                      <a:pt x="15511" y="2222"/>
                    </a:lnTo>
                    <a:lnTo>
                      <a:pt x="16381" y="1712"/>
                    </a:lnTo>
                    <a:lnTo>
                      <a:pt x="18121" y="1231"/>
                    </a:lnTo>
                    <a:lnTo>
                      <a:pt x="18991" y="781"/>
                    </a:lnTo>
                    <a:lnTo>
                      <a:pt x="20730" y="360"/>
                    </a:lnTo>
                    <a:lnTo>
                      <a:pt x="21600" y="0"/>
                    </a:lnTo>
                    <a:lnTo>
                      <a:pt x="19860" y="0"/>
                    </a:lnTo>
                    <a:lnTo>
                      <a:pt x="18991" y="360"/>
                    </a:lnTo>
                    <a:lnTo>
                      <a:pt x="17251" y="781"/>
                    </a:lnTo>
                    <a:lnTo>
                      <a:pt x="16381" y="1231"/>
                    </a:lnTo>
                    <a:lnTo>
                      <a:pt x="14642" y="1712"/>
                    </a:lnTo>
                    <a:lnTo>
                      <a:pt x="13772" y="2222"/>
                    </a:lnTo>
                    <a:lnTo>
                      <a:pt x="12032" y="2788"/>
                    </a:lnTo>
                    <a:lnTo>
                      <a:pt x="10293" y="3358"/>
                    </a:lnTo>
                    <a:lnTo>
                      <a:pt x="9423" y="3959"/>
                    </a:lnTo>
                    <a:lnTo>
                      <a:pt x="6958" y="5280"/>
                    </a:lnTo>
                    <a:lnTo>
                      <a:pt x="4349" y="6661"/>
                    </a:lnTo>
                    <a:lnTo>
                      <a:pt x="2609" y="8158"/>
                    </a:lnTo>
                    <a:lnTo>
                      <a:pt x="870" y="9719"/>
                    </a:lnTo>
                    <a:lnTo>
                      <a:pt x="0" y="11401"/>
                    </a:lnTo>
                    <a:lnTo>
                      <a:pt x="870" y="13022"/>
                    </a:lnTo>
                    <a:lnTo>
                      <a:pt x="1740" y="14609"/>
                    </a:lnTo>
                    <a:lnTo>
                      <a:pt x="3479" y="16110"/>
                    </a:lnTo>
                    <a:lnTo>
                      <a:pt x="5219" y="17581"/>
                    </a:lnTo>
                    <a:lnTo>
                      <a:pt x="8553" y="18988"/>
                    </a:lnTo>
                    <a:lnTo>
                      <a:pt x="12902" y="20309"/>
                    </a:lnTo>
                    <a:lnTo>
                      <a:pt x="18121" y="21600"/>
                    </a:lnTo>
                    <a:lnTo>
                      <a:pt x="19860" y="21600"/>
                    </a:lnTo>
                    <a:lnTo>
                      <a:pt x="14642" y="20309"/>
                    </a:lnTo>
                    <a:lnTo>
                      <a:pt x="10293" y="18988"/>
                    </a:lnTo>
                    <a:lnTo>
                      <a:pt x="6958" y="17581"/>
                    </a:lnTo>
                    <a:lnTo>
                      <a:pt x="5219" y="16140"/>
                    </a:lnTo>
                    <a:lnTo>
                      <a:pt x="3479" y="14609"/>
                    </a:lnTo>
                    <a:lnTo>
                      <a:pt x="2609" y="13052"/>
                    </a:lnTo>
                    <a:lnTo>
                      <a:pt x="1740" y="11401"/>
                    </a:lnTo>
                    <a:lnTo>
                      <a:pt x="2609" y="971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8" name="Shape"/>
              <p:cNvSpPr/>
              <p:nvPr/>
            </p:nvSpPr>
            <p:spPr>
              <a:xfrm>
                <a:off x="2665412" y="0"/>
                <a:ext cx="476251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00" y="10320"/>
                    </a:moveTo>
                    <a:lnTo>
                      <a:pt x="2167" y="8758"/>
                    </a:lnTo>
                    <a:lnTo>
                      <a:pt x="3901" y="7262"/>
                    </a:lnTo>
                    <a:lnTo>
                      <a:pt x="6068" y="5850"/>
                    </a:lnTo>
                    <a:lnTo>
                      <a:pt x="9102" y="4499"/>
                    </a:lnTo>
                    <a:lnTo>
                      <a:pt x="11703" y="3208"/>
                    </a:lnTo>
                    <a:lnTo>
                      <a:pt x="15098" y="2042"/>
                    </a:lnTo>
                    <a:lnTo>
                      <a:pt x="18132" y="961"/>
                    </a:lnTo>
                    <a:lnTo>
                      <a:pt x="21600" y="0"/>
                    </a:lnTo>
                    <a:lnTo>
                      <a:pt x="20733" y="0"/>
                    </a:lnTo>
                    <a:lnTo>
                      <a:pt x="17266" y="961"/>
                    </a:lnTo>
                    <a:lnTo>
                      <a:pt x="14304" y="2042"/>
                    </a:lnTo>
                    <a:lnTo>
                      <a:pt x="11270" y="3208"/>
                    </a:lnTo>
                    <a:lnTo>
                      <a:pt x="8235" y="4499"/>
                    </a:lnTo>
                    <a:lnTo>
                      <a:pt x="5635" y="5850"/>
                    </a:lnTo>
                    <a:lnTo>
                      <a:pt x="3468" y="7262"/>
                    </a:lnTo>
                    <a:lnTo>
                      <a:pt x="1734" y="8758"/>
                    </a:lnTo>
                    <a:lnTo>
                      <a:pt x="433" y="10320"/>
                    </a:lnTo>
                    <a:lnTo>
                      <a:pt x="0" y="11881"/>
                    </a:lnTo>
                    <a:lnTo>
                      <a:pt x="867" y="13382"/>
                    </a:lnTo>
                    <a:lnTo>
                      <a:pt x="2167" y="14879"/>
                    </a:lnTo>
                    <a:lnTo>
                      <a:pt x="3901" y="16290"/>
                    </a:lnTo>
                    <a:lnTo>
                      <a:pt x="6935" y="17701"/>
                    </a:lnTo>
                    <a:lnTo>
                      <a:pt x="10403" y="19048"/>
                    </a:lnTo>
                    <a:lnTo>
                      <a:pt x="14665" y="20339"/>
                    </a:lnTo>
                    <a:lnTo>
                      <a:pt x="19866" y="21600"/>
                    </a:lnTo>
                    <a:lnTo>
                      <a:pt x="20733" y="21600"/>
                    </a:lnTo>
                    <a:lnTo>
                      <a:pt x="15532" y="20339"/>
                    </a:lnTo>
                    <a:lnTo>
                      <a:pt x="11270" y="19048"/>
                    </a:lnTo>
                    <a:lnTo>
                      <a:pt x="7802" y="17701"/>
                    </a:lnTo>
                    <a:lnTo>
                      <a:pt x="4768" y="16320"/>
                    </a:lnTo>
                    <a:lnTo>
                      <a:pt x="3034" y="14879"/>
                    </a:lnTo>
                    <a:lnTo>
                      <a:pt x="1734" y="13412"/>
                    </a:lnTo>
                    <a:lnTo>
                      <a:pt x="867" y="11881"/>
                    </a:lnTo>
                    <a:lnTo>
                      <a:pt x="1300" y="1032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9" name="Shape"/>
              <p:cNvSpPr/>
              <p:nvPr/>
            </p:nvSpPr>
            <p:spPr>
              <a:xfrm>
                <a:off x="2028825" y="0"/>
                <a:ext cx="674688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0989" y="0"/>
                    </a:lnTo>
                    <a:lnTo>
                      <a:pt x="16098" y="1111"/>
                    </a:lnTo>
                    <a:lnTo>
                      <a:pt x="12175" y="2312"/>
                    </a:lnTo>
                    <a:lnTo>
                      <a:pt x="8508" y="3538"/>
                    </a:lnTo>
                    <a:lnTo>
                      <a:pt x="5451" y="4859"/>
                    </a:lnTo>
                    <a:lnTo>
                      <a:pt x="3311" y="6241"/>
                    </a:lnTo>
                    <a:lnTo>
                      <a:pt x="1477" y="7652"/>
                    </a:lnTo>
                    <a:lnTo>
                      <a:pt x="306" y="9118"/>
                    </a:lnTo>
                    <a:lnTo>
                      <a:pt x="0" y="10620"/>
                    </a:lnTo>
                    <a:lnTo>
                      <a:pt x="306" y="12031"/>
                    </a:lnTo>
                    <a:lnTo>
                      <a:pt x="1223" y="13442"/>
                    </a:lnTo>
                    <a:lnTo>
                      <a:pt x="2394" y="14819"/>
                    </a:lnTo>
                    <a:lnTo>
                      <a:pt x="4534" y="16230"/>
                    </a:lnTo>
                    <a:lnTo>
                      <a:pt x="6979" y="17611"/>
                    </a:lnTo>
                    <a:lnTo>
                      <a:pt x="10036" y="18958"/>
                    </a:lnTo>
                    <a:lnTo>
                      <a:pt x="13704" y="20309"/>
                    </a:lnTo>
                    <a:lnTo>
                      <a:pt x="17626" y="21600"/>
                    </a:lnTo>
                    <a:lnTo>
                      <a:pt x="18238" y="21600"/>
                    </a:lnTo>
                    <a:lnTo>
                      <a:pt x="14315" y="20309"/>
                    </a:lnTo>
                    <a:lnTo>
                      <a:pt x="10647" y="18958"/>
                    </a:lnTo>
                    <a:lnTo>
                      <a:pt x="7591" y="17611"/>
                    </a:lnTo>
                    <a:lnTo>
                      <a:pt x="5145" y="16230"/>
                    </a:lnTo>
                    <a:lnTo>
                      <a:pt x="3006" y="14819"/>
                    </a:lnTo>
                    <a:lnTo>
                      <a:pt x="1783" y="13442"/>
                    </a:lnTo>
                    <a:lnTo>
                      <a:pt x="917" y="12031"/>
                    </a:lnTo>
                    <a:lnTo>
                      <a:pt x="611" y="10620"/>
                    </a:lnTo>
                    <a:lnTo>
                      <a:pt x="917" y="9118"/>
                    </a:lnTo>
                    <a:lnTo>
                      <a:pt x="2089" y="7652"/>
                    </a:lnTo>
                    <a:lnTo>
                      <a:pt x="3617" y="6241"/>
                    </a:lnTo>
                    <a:lnTo>
                      <a:pt x="6062" y="4859"/>
                    </a:lnTo>
                    <a:lnTo>
                      <a:pt x="9119" y="3538"/>
                    </a:lnTo>
                    <a:lnTo>
                      <a:pt x="12481" y="2312"/>
                    </a:lnTo>
                    <a:lnTo>
                      <a:pt x="16709" y="1111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0" name="Shape"/>
              <p:cNvSpPr/>
              <p:nvPr/>
            </p:nvSpPr>
            <p:spPr>
              <a:xfrm>
                <a:off x="1333500" y="0"/>
                <a:ext cx="912813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2" y="10740"/>
                    </a:moveTo>
                    <a:lnTo>
                      <a:pt x="903" y="9239"/>
                    </a:lnTo>
                    <a:lnTo>
                      <a:pt x="2032" y="7802"/>
                    </a:lnTo>
                    <a:lnTo>
                      <a:pt x="3613" y="6391"/>
                    </a:lnTo>
                    <a:lnTo>
                      <a:pt x="6096" y="5010"/>
                    </a:lnTo>
                    <a:lnTo>
                      <a:pt x="8994" y="3658"/>
                    </a:lnTo>
                    <a:lnTo>
                      <a:pt x="12606" y="2402"/>
                    </a:lnTo>
                    <a:lnTo>
                      <a:pt x="16896" y="1171"/>
                    </a:lnTo>
                    <a:lnTo>
                      <a:pt x="21600" y="0"/>
                    </a:lnTo>
                    <a:lnTo>
                      <a:pt x="21148" y="0"/>
                    </a:lnTo>
                    <a:lnTo>
                      <a:pt x="16445" y="1171"/>
                    </a:lnTo>
                    <a:lnTo>
                      <a:pt x="12155" y="2402"/>
                    </a:lnTo>
                    <a:lnTo>
                      <a:pt x="8542" y="3688"/>
                    </a:lnTo>
                    <a:lnTo>
                      <a:pt x="5645" y="5010"/>
                    </a:lnTo>
                    <a:lnTo>
                      <a:pt x="3161" y="6391"/>
                    </a:lnTo>
                    <a:lnTo>
                      <a:pt x="1580" y="7802"/>
                    </a:lnTo>
                    <a:lnTo>
                      <a:pt x="452" y="9269"/>
                    </a:lnTo>
                    <a:lnTo>
                      <a:pt x="0" y="10740"/>
                    </a:lnTo>
                    <a:lnTo>
                      <a:pt x="226" y="12181"/>
                    </a:lnTo>
                    <a:lnTo>
                      <a:pt x="1129" y="13588"/>
                    </a:lnTo>
                    <a:lnTo>
                      <a:pt x="2484" y="14999"/>
                    </a:lnTo>
                    <a:lnTo>
                      <a:pt x="4516" y="16380"/>
                    </a:lnTo>
                    <a:lnTo>
                      <a:pt x="7187" y="17761"/>
                    </a:lnTo>
                    <a:lnTo>
                      <a:pt x="10348" y="19078"/>
                    </a:lnTo>
                    <a:lnTo>
                      <a:pt x="13961" y="20369"/>
                    </a:lnTo>
                    <a:lnTo>
                      <a:pt x="18213" y="21600"/>
                    </a:lnTo>
                    <a:lnTo>
                      <a:pt x="18665" y="21600"/>
                    </a:lnTo>
                    <a:lnTo>
                      <a:pt x="14413" y="20369"/>
                    </a:lnTo>
                    <a:lnTo>
                      <a:pt x="10800" y="19078"/>
                    </a:lnTo>
                    <a:lnTo>
                      <a:pt x="7639" y="17761"/>
                    </a:lnTo>
                    <a:lnTo>
                      <a:pt x="4967" y="16380"/>
                    </a:lnTo>
                    <a:lnTo>
                      <a:pt x="2935" y="14999"/>
                    </a:lnTo>
                    <a:lnTo>
                      <a:pt x="1580" y="13588"/>
                    </a:lnTo>
                    <a:lnTo>
                      <a:pt x="677" y="12181"/>
                    </a:lnTo>
                    <a:lnTo>
                      <a:pt x="452" y="1074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1" name="Shape"/>
              <p:cNvSpPr/>
              <p:nvPr/>
            </p:nvSpPr>
            <p:spPr>
              <a:xfrm>
                <a:off x="657225" y="0"/>
                <a:ext cx="1169988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53" y="10500"/>
                    </a:moveTo>
                    <a:lnTo>
                      <a:pt x="852" y="8998"/>
                    </a:lnTo>
                    <a:lnTo>
                      <a:pt x="2087" y="7532"/>
                    </a:lnTo>
                    <a:lnTo>
                      <a:pt x="3850" y="6121"/>
                    </a:lnTo>
                    <a:lnTo>
                      <a:pt x="6318" y="4709"/>
                    </a:lnTo>
                    <a:lnTo>
                      <a:pt x="9287" y="3448"/>
                    </a:lnTo>
                    <a:lnTo>
                      <a:pt x="12989" y="2222"/>
                    </a:lnTo>
                    <a:lnTo>
                      <a:pt x="17045" y="1081"/>
                    </a:lnTo>
                    <a:lnTo>
                      <a:pt x="21600" y="0"/>
                    </a:lnTo>
                    <a:lnTo>
                      <a:pt x="21247" y="0"/>
                    </a:lnTo>
                    <a:lnTo>
                      <a:pt x="16692" y="1051"/>
                    </a:lnTo>
                    <a:lnTo>
                      <a:pt x="12637" y="2192"/>
                    </a:lnTo>
                    <a:lnTo>
                      <a:pt x="9140" y="3418"/>
                    </a:lnTo>
                    <a:lnTo>
                      <a:pt x="6142" y="4709"/>
                    </a:lnTo>
                    <a:lnTo>
                      <a:pt x="3673" y="6091"/>
                    </a:lnTo>
                    <a:lnTo>
                      <a:pt x="1734" y="7532"/>
                    </a:lnTo>
                    <a:lnTo>
                      <a:pt x="529" y="8998"/>
                    </a:lnTo>
                    <a:lnTo>
                      <a:pt x="0" y="10500"/>
                    </a:lnTo>
                    <a:lnTo>
                      <a:pt x="176" y="12031"/>
                    </a:lnTo>
                    <a:lnTo>
                      <a:pt x="852" y="13558"/>
                    </a:lnTo>
                    <a:lnTo>
                      <a:pt x="2263" y="15089"/>
                    </a:lnTo>
                    <a:lnTo>
                      <a:pt x="4379" y="16590"/>
                    </a:lnTo>
                    <a:lnTo>
                      <a:pt x="6671" y="17882"/>
                    </a:lnTo>
                    <a:lnTo>
                      <a:pt x="9287" y="19138"/>
                    </a:lnTo>
                    <a:lnTo>
                      <a:pt x="12460" y="20399"/>
                    </a:lnTo>
                    <a:lnTo>
                      <a:pt x="15987" y="21600"/>
                    </a:lnTo>
                    <a:lnTo>
                      <a:pt x="16340" y="21600"/>
                    </a:lnTo>
                    <a:lnTo>
                      <a:pt x="12813" y="20399"/>
                    </a:lnTo>
                    <a:lnTo>
                      <a:pt x="9639" y="19138"/>
                    </a:lnTo>
                    <a:lnTo>
                      <a:pt x="7024" y="17882"/>
                    </a:lnTo>
                    <a:lnTo>
                      <a:pt x="4731" y="16590"/>
                    </a:lnTo>
                    <a:lnTo>
                      <a:pt x="2616" y="15089"/>
                    </a:lnTo>
                    <a:lnTo>
                      <a:pt x="1205" y="13558"/>
                    </a:lnTo>
                    <a:lnTo>
                      <a:pt x="529" y="12031"/>
                    </a:lnTo>
                    <a:lnTo>
                      <a:pt x="353" y="1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2" name="Shape"/>
              <p:cNvSpPr/>
              <p:nvPr/>
            </p:nvSpPr>
            <p:spPr>
              <a:xfrm>
                <a:off x="0" y="0"/>
                <a:ext cx="1333500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65" y="9749"/>
                    </a:moveTo>
                    <a:lnTo>
                      <a:pt x="1239" y="8548"/>
                    </a:lnTo>
                    <a:lnTo>
                      <a:pt x="2477" y="7382"/>
                    </a:lnTo>
                    <a:lnTo>
                      <a:pt x="4155" y="6181"/>
                    </a:lnTo>
                    <a:lnTo>
                      <a:pt x="6477" y="4980"/>
                    </a:lnTo>
                    <a:lnTo>
                      <a:pt x="9419" y="3778"/>
                    </a:lnTo>
                    <a:lnTo>
                      <a:pt x="12800" y="2552"/>
                    </a:lnTo>
                    <a:lnTo>
                      <a:pt x="16981" y="1291"/>
                    </a:lnTo>
                    <a:lnTo>
                      <a:pt x="19123" y="661"/>
                    </a:lnTo>
                    <a:lnTo>
                      <a:pt x="21600" y="0"/>
                    </a:lnTo>
                    <a:lnTo>
                      <a:pt x="21290" y="0"/>
                    </a:lnTo>
                    <a:lnTo>
                      <a:pt x="18813" y="661"/>
                    </a:lnTo>
                    <a:lnTo>
                      <a:pt x="16516" y="1291"/>
                    </a:lnTo>
                    <a:lnTo>
                      <a:pt x="12490" y="2552"/>
                    </a:lnTo>
                    <a:lnTo>
                      <a:pt x="9110" y="3778"/>
                    </a:lnTo>
                    <a:lnTo>
                      <a:pt x="6168" y="4980"/>
                    </a:lnTo>
                    <a:lnTo>
                      <a:pt x="3871" y="6181"/>
                    </a:lnTo>
                    <a:lnTo>
                      <a:pt x="2168" y="7352"/>
                    </a:lnTo>
                    <a:lnTo>
                      <a:pt x="929" y="8518"/>
                    </a:lnTo>
                    <a:lnTo>
                      <a:pt x="155" y="9719"/>
                    </a:lnTo>
                    <a:lnTo>
                      <a:pt x="0" y="11010"/>
                    </a:lnTo>
                    <a:lnTo>
                      <a:pt x="310" y="12361"/>
                    </a:lnTo>
                    <a:lnTo>
                      <a:pt x="1239" y="13708"/>
                    </a:lnTo>
                    <a:lnTo>
                      <a:pt x="2942" y="15149"/>
                    </a:lnTo>
                    <a:lnTo>
                      <a:pt x="3871" y="15870"/>
                    </a:lnTo>
                    <a:lnTo>
                      <a:pt x="5084" y="16620"/>
                    </a:lnTo>
                    <a:lnTo>
                      <a:pt x="6323" y="17401"/>
                    </a:lnTo>
                    <a:lnTo>
                      <a:pt x="7871" y="18212"/>
                    </a:lnTo>
                    <a:lnTo>
                      <a:pt x="9419" y="19018"/>
                    </a:lnTo>
                    <a:lnTo>
                      <a:pt x="11277" y="19858"/>
                    </a:lnTo>
                    <a:lnTo>
                      <a:pt x="13110" y="20699"/>
                    </a:lnTo>
                    <a:lnTo>
                      <a:pt x="15277" y="21600"/>
                    </a:lnTo>
                    <a:lnTo>
                      <a:pt x="15587" y="21600"/>
                    </a:lnTo>
                    <a:lnTo>
                      <a:pt x="13419" y="20699"/>
                    </a:lnTo>
                    <a:lnTo>
                      <a:pt x="11561" y="19858"/>
                    </a:lnTo>
                    <a:lnTo>
                      <a:pt x="9729" y="19018"/>
                    </a:lnTo>
                    <a:lnTo>
                      <a:pt x="8181" y="18212"/>
                    </a:lnTo>
                    <a:lnTo>
                      <a:pt x="6632" y="17401"/>
                    </a:lnTo>
                    <a:lnTo>
                      <a:pt x="5394" y="16650"/>
                    </a:lnTo>
                    <a:lnTo>
                      <a:pt x="4155" y="15870"/>
                    </a:lnTo>
                    <a:lnTo>
                      <a:pt x="3252" y="15149"/>
                    </a:lnTo>
                    <a:lnTo>
                      <a:pt x="1548" y="13708"/>
                    </a:lnTo>
                    <a:lnTo>
                      <a:pt x="619" y="12361"/>
                    </a:lnTo>
                    <a:lnTo>
                      <a:pt x="310" y="11040"/>
                    </a:lnTo>
                    <a:lnTo>
                      <a:pt x="465" y="974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134" name="Shape"/>
            <p:cNvSpPr/>
            <p:nvPr/>
          </p:nvSpPr>
          <p:spPr>
            <a:xfrm>
              <a:off x="7937" y="4605337"/>
              <a:ext cx="962026" cy="2246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24"/>
                  </a:moveTo>
                  <a:lnTo>
                    <a:pt x="1502" y="3480"/>
                  </a:lnTo>
                  <a:lnTo>
                    <a:pt x="3433" y="6137"/>
                  </a:lnTo>
                  <a:lnTo>
                    <a:pt x="5758" y="8793"/>
                  </a:lnTo>
                  <a:lnTo>
                    <a:pt x="8118" y="11357"/>
                  </a:lnTo>
                  <a:lnTo>
                    <a:pt x="10907" y="13998"/>
                  </a:lnTo>
                  <a:lnTo>
                    <a:pt x="13911" y="16563"/>
                  </a:lnTo>
                  <a:lnTo>
                    <a:pt x="17309" y="19127"/>
                  </a:lnTo>
                  <a:lnTo>
                    <a:pt x="20956" y="21600"/>
                  </a:lnTo>
                  <a:lnTo>
                    <a:pt x="21600" y="21600"/>
                  </a:lnTo>
                  <a:lnTo>
                    <a:pt x="17738" y="19035"/>
                  </a:lnTo>
                  <a:lnTo>
                    <a:pt x="14340" y="16379"/>
                  </a:lnTo>
                  <a:lnTo>
                    <a:pt x="11122" y="13723"/>
                  </a:lnTo>
                  <a:lnTo>
                    <a:pt x="8332" y="10991"/>
                  </a:lnTo>
                  <a:lnTo>
                    <a:pt x="5758" y="8335"/>
                  </a:lnTo>
                  <a:lnTo>
                    <a:pt x="3648" y="5587"/>
                  </a:lnTo>
                  <a:lnTo>
                    <a:pt x="1717" y="2748"/>
                  </a:lnTo>
                  <a:lnTo>
                    <a:pt x="0" y="0"/>
                  </a:lnTo>
                  <a:lnTo>
                    <a:pt x="0" y="8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Shape"/>
            <p:cNvSpPr/>
            <p:nvPr/>
          </p:nvSpPr>
          <p:spPr>
            <a:xfrm>
              <a:off x="7937" y="6175375"/>
              <a:ext cx="361951" cy="676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21"/>
                  </a:moveTo>
                  <a:lnTo>
                    <a:pt x="10277" y="12169"/>
                  </a:lnTo>
                  <a:lnTo>
                    <a:pt x="20458" y="21600"/>
                  </a:lnTo>
                  <a:lnTo>
                    <a:pt x="21600" y="21600"/>
                  </a:lnTo>
                  <a:lnTo>
                    <a:pt x="15891" y="16732"/>
                  </a:lnTo>
                  <a:lnTo>
                    <a:pt x="10848" y="11256"/>
                  </a:lnTo>
                  <a:lnTo>
                    <a:pt x="0" y="0"/>
                  </a:lnTo>
                  <a:lnTo>
                    <a:pt x="0" y="152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Shape"/>
            <p:cNvSpPr/>
            <p:nvPr/>
          </p:nvSpPr>
          <p:spPr>
            <a:xfrm>
              <a:off x="7580312" y="0"/>
              <a:ext cx="1562101" cy="2835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20802"/>
                  </a:lnTo>
                  <a:lnTo>
                    <a:pt x="21336" y="20149"/>
                  </a:lnTo>
                  <a:lnTo>
                    <a:pt x="21072" y="19508"/>
                  </a:lnTo>
                  <a:lnTo>
                    <a:pt x="19486" y="16460"/>
                  </a:lnTo>
                  <a:lnTo>
                    <a:pt x="17527" y="13557"/>
                  </a:lnTo>
                  <a:lnTo>
                    <a:pt x="15017" y="10873"/>
                  </a:lnTo>
                  <a:lnTo>
                    <a:pt x="12374" y="8333"/>
                  </a:lnTo>
                  <a:lnTo>
                    <a:pt x="9490" y="6023"/>
                  </a:lnTo>
                  <a:lnTo>
                    <a:pt x="6451" y="3846"/>
                  </a:lnTo>
                  <a:lnTo>
                    <a:pt x="3303" y="1814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3039" y="1814"/>
                  </a:lnTo>
                  <a:lnTo>
                    <a:pt x="6055" y="3846"/>
                  </a:lnTo>
                  <a:lnTo>
                    <a:pt x="9094" y="6023"/>
                  </a:lnTo>
                  <a:lnTo>
                    <a:pt x="12000" y="8333"/>
                  </a:lnTo>
                  <a:lnTo>
                    <a:pt x="14752" y="10873"/>
                  </a:lnTo>
                  <a:lnTo>
                    <a:pt x="17130" y="13557"/>
                  </a:lnTo>
                  <a:lnTo>
                    <a:pt x="19222" y="16460"/>
                  </a:lnTo>
                  <a:lnTo>
                    <a:pt x="20015" y="17984"/>
                  </a:lnTo>
                  <a:lnTo>
                    <a:pt x="20807" y="19580"/>
                  </a:lnTo>
                  <a:lnTo>
                    <a:pt x="21204" y="20584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60C0"/>
                </a:gs>
                <a:gs pos="100000">
                  <a:srgbClr val="0066CC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Shape"/>
            <p:cNvSpPr/>
            <p:nvPr/>
          </p:nvSpPr>
          <p:spPr>
            <a:xfrm>
              <a:off x="8001000" y="0"/>
              <a:ext cx="1141413" cy="1341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20987"/>
                  </a:lnTo>
                  <a:lnTo>
                    <a:pt x="17292" y="15465"/>
                  </a:lnTo>
                  <a:lnTo>
                    <a:pt x="12231" y="10123"/>
                  </a:lnTo>
                  <a:lnTo>
                    <a:pt x="6658" y="4908"/>
                  </a:lnTo>
                  <a:lnTo>
                    <a:pt x="512" y="0"/>
                  </a:lnTo>
                  <a:lnTo>
                    <a:pt x="0" y="0"/>
                  </a:lnTo>
                  <a:lnTo>
                    <a:pt x="6296" y="5061"/>
                  </a:lnTo>
                  <a:lnTo>
                    <a:pt x="12050" y="10429"/>
                  </a:lnTo>
                  <a:lnTo>
                    <a:pt x="17111" y="15925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Shape"/>
            <p:cNvSpPr/>
            <p:nvPr/>
          </p:nvSpPr>
          <p:spPr>
            <a:xfrm>
              <a:off x="8494712" y="0"/>
              <a:ext cx="647701" cy="657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20661"/>
                  </a:lnTo>
                  <a:lnTo>
                    <a:pt x="11782" y="10017"/>
                  </a:lnTo>
                  <a:lnTo>
                    <a:pt x="637" y="0"/>
                  </a:lnTo>
                  <a:lnTo>
                    <a:pt x="0" y="0"/>
                  </a:lnTo>
                  <a:lnTo>
                    <a:pt x="11463" y="10643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Shape"/>
            <p:cNvSpPr/>
            <p:nvPr/>
          </p:nvSpPr>
          <p:spPr>
            <a:xfrm>
              <a:off x="7937" y="0"/>
              <a:ext cx="1362076" cy="2236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864"/>
                  </a:moveTo>
                  <a:lnTo>
                    <a:pt x="0" y="21600"/>
                  </a:lnTo>
                  <a:lnTo>
                    <a:pt x="1364" y="18565"/>
                  </a:lnTo>
                  <a:lnTo>
                    <a:pt x="3183" y="15529"/>
                  </a:lnTo>
                  <a:lnTo>
                    <a:pt x="5432" y="12678"/>
                  </a:lnTo>
                  <a:lnTo>
                    <a:pt x="7857" y="9919"/>
                  </a:lnTo>
                  <a:lnTo>
                    <a:pt x="10888" y="7266"/>
                  </a:lnTo>
                  <a:lnTo>
                    <a:pt x="14046" y="4783"/>
                  </a:lnTo>
                  <a:lnTo>
                    <a:pt x="17684" y="2300"/>
                  </a:lnTo>
                  <a:lnTo>
                    <a:pt x="21600" y="0"/>
                  </a:lnTo>
                  <a:lnTo>
                    <a:pt x="21145" y="0"/>
                  </a:lnTo>
                  <a:lnTo>
                    <a:pt x="17381" y="2208"/>
                  </a:lnTo>
                  <a:lnTo>
                    <a:pt x="13895" y="4599"/>
                  </a:lnTo>
                  <a:lnTo>
                    <a:pt x="10737" y="7082"/>
                  </a:lnTo>
                  <a:lnTo>
                    <a:pt x="7857" y="9643"/>
                  </a:lnTo>
                  <a:lnTo>
                    <a:pt x="5432" y="12310"/>
                  </a:lnTo>
                  <a:lnTo>
                    <a:pt x="3335" y="15069"/>
                  </a:lnTo>
                  <a:lnTo>
                    <a:pt x="1516" y="17921"/>
                  </a:lnTo>
                  <a:lnTo>
                    <a:pt x="0" y="2086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60C0"/>
                </a:gs>
                <a:gs pos="100000">
                  <a:srgbClr val="0066CC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Shape"/>
            <p:cNvSpPr/>
            <p:nvPr/>
          </p:nvSpPr>
          <p:spPr>
            <a:xfrm>
              <a:off x="7937" y="0"/>
              <a:ext cx="933451" cy="95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0937" y="0"/>
                  </a:lnTo>
                  <a:lnTo>
                    <a:pt x="15002" y="4760"/>
                  </a:lnTo>
                  <a:lnTo>
                    <a:pt x="9473" y="9736"/>
                  </a:lnTo>
                  <a:lnTo>
                    <a:pt x="4423" y="15145"/>
                  </a:lnTo>
                  <a:lnTo>
                    <a:pt x="0" y="20735"/>
                  </a:lnTo>
                  <a:lnTo>
                    <a:pt x="0" y="21600"/>
                  </a:lnTo>
                  <a:lnTo>
                    <a:pt x="4423" y="15578"/>
                  </a:lnTo>
                  <a:lnTo>
                    <a:pt x="9473" y="10169"/>
                  </a:lnTo>
                  <a:lnTo>
                    <a:pt x="15223" y="497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" name="Shape"/>
            <p:cNvSpPr/>
            <p:nvPr/>
          </p:nvSpPr>
          <p:spPr>
            <a:xfrm>
              <a:off x="7937" y="0"/>
              <a:ext cx="428626" cy="400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0155" y="0"/>
                  </a:lnTo>
                  <a:lnTo>
                    <a:pt x="9636" y="9771"/>
                  </a:lnTo>
                  <a:lnTo>
                    <a:pt x="0" y="20057"/>
                  </a:lnTo>
                  <a:lnTo>
                    <a:pt x="0" y="21600"/>
                  </a:lnTo>
                  <a:lnTo>
                    <a:pt x="10117" y="1028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" name="Line"/>
            <p:cNvSpPr/>
            <p:nvPr/>
          </p:nvSpPr>
          <p:spPr>
            <a:xfrm>
              <a:off x="0" y="4364037"/>
              <a:ext cx="9140825" cy="1"/>
            </a:xfrm>
            <a:prstGeom prst="line">
              <a:avLst/>
            </a:prstGeom>
            <a:noFill/>
            <a:ln w="15875" cap="flat">
              <a:solidFill>
                <a:srgbClr val="0066C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" name="Line"/>
            <p:cNvSpPr/>
            <p:nvPr/>
          </p:nvSpPr>
          <p:spPr>
            <a:xfrm>
              <a:off x="0" y="3740150"/>
              <a:ext cx="9140825" cy="0"/>
            </a:xfrm>
            <a:prstGeom prst="line">
              <a:avLst/>
            </a:prstGeom>
            <a:noFill/>
            <a:ln w="15875" cap="flat">
              <a:solidFill>
                <a:srgbClr val="0066C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" name="Line"/>
            <p:cNvSpPr/>
            <p:nvPr/>
          </p:nvSpPr>
          <p:spPr>
            <a:xfrm>
              <a:off x="0" y="4987925"/>
              <a:ext cx="9140825" cy="0"/>
            </a:xfrm>
            <a:prstGeom prst="line">
              <a:avLst/>
            </a:prstGeom>
            <a:noFill/>
            <a:ln w="15875" cap="flat">
              <a:solidFill>
                <a:srgbClr val="003B7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150" name="Group"/>
            <p:cNvGrpSpPr/>
            <p:nvPr/>
          </p:nvGrpSpPr>
          <p:grpSpPr>
            <a:xfrm>
              <a:off x="0" y="622300"/>
              <a:ext cx="9140825" cy="2493963"/>
              <a:chOff x="0" y="0"/>
              <a:chExt cx="9140825" cy="2493962"/>
            </a:xfrm>
          </p:grpSpPr>
          <p:sp>
            <p:nvSpPr>
              <p:cNvPr id="145" name="Line"/>
              <p:cNvSpPr/>
              <p:nvPr/>
            </p:nvSpPr>
            <p:spPr>
              <a:xfrm>
                <a:off x="0" y="622300"/>
                <a:ext cx="9140825" cy="0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46" name="Line"/>
              <p:cNvSpPr/>
              <p:nvPr/>
            </p:nvSpPr>
            <p:spPr>
              <a:xfrm>
                <a:off x="0" y="2493962"/>
                <a:ext cx="9140825" cy="1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47" name="Line"/>
              <p:cNvSpPr/>
              <p:nvPr/>
            </p:nvSpPr>
            <p:spPr>
              <a:xfrm>
                <a:off x="0" y="1870075"/>
                <a:ext cx="9140825" cy="0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48" name="Line"/>
              <p:cNvSpPr/>
              <p:nvPr/>
            </p:nvSpPr>
            <p:spPr>
              <a:xfrm>
                <a:off x="0" y="1246187"/>
                <a:ext cx="9140825" cy="1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49" name="Line"/>
              <p:cNvSpPr/>
              <p:nvPr/>
            </p:nvSpPr>
            <p:spPr>
              <a:xfrm>
                <a:off x="0" y="0"/>
                <a:ext cx="9140825" cy="0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151" name="Line"/>
            <p:cNvSpPr/>
            <p:nvPr/>
          </p:nvSpPr>
          <p:spPr>
            <a:xfrm>
              <a:off x="0" y="6235700"/>
              <a:ext cx="9140825" cy="0"/>
            </a:xfrm>
            <a:prstGeom prst="line">
              <a:avLst/>
            </a:prstGeom>
            <a:noFill/>
            <a:ln w="15875" cap="flat">
              <a:solidFill>
                <a:srgbClr val="003B7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2" name="Line"/>
            <p:cNvSpPr/>
            <p:nvPr/>
          </p:nvSpPr>
          <p:spPr>
            <a:xfrm>
              <a:off x="0" y="5611812"/>
              <a:ext cx="9140825" cy="1"/>
            </a:xfrm>
            <a:prstGeom prst="line">
              <a:avLst/>
            </a:prstGeom>
            <a:noFill/>
            <a:ln w="15875" cap="flat">
              <a:solidFill>
                <a:srgbClr val="003B7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roup"/>
          <p:cNvGrpSpPr/>
          <p:nvPr/>
        </p:nvGrpSpPr>
        <p:grpSpPr>
          <a:xfrm>
            <a:off x="0" y="0"/>
            <a:ext cx="9148763" cy="6851650"/>
            <a:chOff x="0" y="0"/>
            <a:chExt cx="9148762" cy="6851650"/>
          </a:xfrm>
        </p:grpSpPr>
        <p:sp>
          <p:nvSpPr>
            <p:cNvPr id="161" name="Shape"/>
            <p:cNvSpPr/>
            <p:nvPr/>
          </p:nvSpPr>
          <p:spPr>
            <a:xfrm>
              <a:off x="8007350" y="4168775"/>
              <a:ext cx="1141413" cy="2682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20"/>
                  </a:moveTo>
                  <a:lnTo>
                    <a:pt x="21600" y="0"/>
                  </a:lnTo>
                  <a:lnTo>
                    <a:pt x="21058" y="1291"/>
                  </a:lnTo>
                  <a:lnTo>
                    <a:pt x="20335" y="2671"/>
                  </a:lnTo>
                  <a:lnTo>
                    <a:pt x="18889" y="4972"/>
                  </a:lnTo>
                  <a:lnTo>
                    <a:pt x="17292" y="7272"/>
                  </a:lnTo>
                  <a:lnTo>
                    <a:pt x="15123" y="9573"/>
                  </a:lnTo>
                  <a:lnTo>
                    <a:pt x="12773" y="11950"/>
                  </a:lnTo>
                  <a:lnTo>
                    <a:pt x="10062" y="14328"/>
                  </a:lnTo>
                  <a:lnTo>
                    <a:pt x="7019" y="16769"/>
                  </a:lnTo>
                  <a:lnTo>
                    <a:pt x="3766" y="19146"/>
                  </a:lnTo>
                  <a:lnTo>
                    <a:pt x="0" y="21600"/>
                  </a:lnTo>
                  <a:lnTo>
                    <a:pt x="331" y="21600"/>
                  </a:lnTo>
                  <a:lnTo>
                    <a:pt x="4127" y="19146"/>
                  </a:lnTo>
                  <a:lnTo>
                    <a:pt x="7381" y="16769"/>
                  </a:lnTo>
                  <a:lnTo>
                    <a:pt x="10423" y="14328"/>
                  </a:lnTo>
                  <a:lnTo>
                    <a:pt x="13135" y="11950"/>
                  </a:lnTo>
                  <a:lnTo>
                    <a:pt x="15485" y="9573"/>
                  </a:lnTo>
                  <a:lnTo>
                    <a:pt x="17623" y="7272"/>
                  </a:lnTo>
                  <a:lnTo>
                    <a:pt x="19250" y="4972"/>
                  </a:lnTo>
                  <a:lnTo>
                    <a:pt x="20696" y="2671"/>
                  </a:lnTo>
                  <a:lnTo>
                    <a:pt x="21238" y="1828"/>
                  </a:lnTo>
                  <a:lnTo>
                    <a:pt x="21600" y="92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2" name="Shape"/>
            <p:cNvSpPr/>
            <p:nvPr/>
          </p:nvSpPr>
          <p:spPr>
            <a:xfrm>
              <a:off x="8548687" y="6022975"/>
              <a:ext cx="600076" cy="828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787" y="5462"/>
                  </a:lnTo>
                  <a:lnTo>
                    <a:pt x="11688" y="10924"/>
                  </a:lnTo>
                  <a:lnTo>
                    <a:pt x="5844" y="16386"/>
                  </a:lnTo>
                  <a:lnTo>
                    <a:pt x="0" y="21600"/>
                  </a:lnTo>
                  <a:lnTo>
                    <a:pt x="688" y="21600"/>
                  </a:lnTo>
                  <a:lnTo>
                    <a:pt x="6532" y="16634"/>
                  </a:lnTo>
                  <a:lnTo>
                    <a:pt x="11688" y="11669"/>
                  </a:lnTo>
                  <a:lnTo>
                    <a:pt x="21600" y="993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3" name="Shape"/>
            <p:cNvSpPr/>
            <p:nvPr/>
          </p:nvSpPr>
          <p:spPr>
            <a:xfrm>
              <a:off x="9015412" y="6689725"/>
              <a:ext cx="133351" cy="161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4629" y="21600"/>
                  </a:lnTo>
                  <a:lnTo>
                    <a:pt x="12343" y="12706"/>
                  </a:lnTo>
                  <a:lnTo>
                    <a:pt x="21600" y="5082"/>
                  </a:lnTo>
                  <a:lnTo>
                    <a:pt x="21600" y="0"/>
                  </a:lnTo>
                  <a:lnTo>
                    <a:pt x="10800" y="11435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177" name="Group"/>
            <p:cNvGrpSpPr/>
            <p:nvPr/>
          </p:nvGrpSpPr>
          <p:grpSpPr>
            <a:xfrm>
              <a:off x="455612" y="0"/>
              <a:ext cx="8093076" cy="6851650"/>
              <a:chOff x="0" y="0"/>
              <a:chExt cx="8093075" cy="6851650"/>
            </a:xfrm>
          </p:grpSpPr>
          <p:sp>
            <p:nvSpPr>
              <p:cNvPr id="164" name="Shape"/>
              <p:cNvSpPr/>
              <p:nvPr/>
            </p:nvSpPr>
            <p:spPr>
              <a:xfrm>
                <a:off x="3970337" y="0"/>
                <a:ext cx="114301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8000" y="21600"/>
                    </a:lnTo>
                    <a:lnTo>
                      <a:pt x="21600" y="21600"/>
                    </a:lnTo>
                    <a:lnTo>
                      <a:pt x="3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65" name="Shape"/>
              <p:cNvSpPr/>
              <p:nvPr/>
            </p:nvSpPr>
            <p:spPr>
              <a:xfrm>
                <a:off x="4446587" y="0"/>
                <a:ext cx="276226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979" y="0"/>
                    </a:moveTo>
                    <a:lnTo>
                      <a:pt x="1490" y="0"/>
                    </a:lnTo>
                    <a:lnTo>
                      <a:pt x="5214" y="1081"/>
                    </a:lnTo>
                    <a:lnTo>
                      <a:pt x="8938" y="2222"/>
                    </a:lnTo>
                    <a:lnTo>
                      <a:pt x="11917" y="3448"/>
                    </a:lnTo>
                    <a:lnTo>
                      <a:pt x="14897" y="4739"/>
                    </a:lnTo>
                    <a:lnTo>
                      <a:pt x="16386" y="6061"/>
                    </a:lnTo>
                    <a:lnTo>
                      <a:pt x="18621" y="7442"/>
                    </a:lnTo>
                    <a:lnTo>
                      <a:pt x="19366" y="8848"/>
                    </a:lnTo>
                    <a:lnTo>
                      <a:pt x="20110" y="10320"/>
                    </a:lnTo>
                    <a:lnTo>
                      <a:pt x="19366" y="13232"/>
                    </a:lnTo>
                    <a:lnTo>
                      <a:pt x="15641" y="16140"/>
                    </a:lnTo>
                    <a:lnTo>
                      <a:pt x="13407" y="17551"/>
                    </a:lnTo>
                    <a:lnTo>
                      <a:pt x="9683" y="18958"/>
                    </a:lnTo>
                    <a:lnTo>
                      <a:pt x="5214" y="20309"/>
                    </a:lnTo>
                    <a:lnTo>
                      <a:pt x="0" y="21600"/>
                    </a:lnTo>
                    <a:lnTo>
                      <a:pt x="1490" y="21600"/>
                    </a:lnTo>
                    <a:lnTo>
                      <a:pt x="6703" y="20309"/>
                    </a:lnTo>
                    <a:lnTo>
                      <a:pt x="11172" y="18928"/>
                    </a:lnTo>
                    <a:lnTo>
                      <a:pt x="14897" y="17551"/>
                    </a:lnTo>
                    <a:lnTo>
                      <a:pt x="17131" y="16110"/>
                    </a:lnTo>
                    <a:lnTo>
                      <a:pt x="20855" y="13202"/>
                    </a:lnTo>
                    <a:lnTo>
                      <a:pt x="21600" y="10290"/>
                    </a:lnTo>
                    <a:lnTo>
                      <a:pt x="20855" y="8848"/>
                    </a:lnTo>
                    <a:lnTo>
                      <a:pt x="20110" y="7442"/>
                    </a:lnTo>
                    <a:lnTo>
                      <a:pt x="17876" y="6061"/>
                    </a:lnTo>
                    <a:lnTo>
                      <a:pt x="16386" y="4709"/>
                    </a:lnTo>
                    <a:lnTo>
                      <a:pt x="13407" y="3448"/>
                    </a:lnTo>
                    <a:lnTo>
                      <a:pt x="10428" y="2222"/>
                    </a:lnTo>
                    <a:lnTo>
                      <a:pt x="6703" y="1081"/>
                    </a:lnTo>
                    <a:lnTo>
                      <a:pt x="2979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66" name="Shape"/>
              <p:cNvSpPr/>
              <p:nvPr/>
            </p:nvSpPr>
            <p:spPr>
              <a:xfrm>
                <a:off x="4873625" y="0"/>
                <a:ext cx="534988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13" y="10079"/>
                    </a:moveTo>
                    <a:lnTo>
                      <a:pt x="20439" y="8638"/>
                    </a:lnTo>
                    <a:lnTo>
                      <a:pt x="18892" y="7232"/>
                    </a:lnTo>
                    <a:lnTo>
                      <a:pt x="16958" y="5880"/>
                    </a:lnTo>
                    <a:lnTo>
                      <a:pt x="14701" y="4589"/>
                    </a:lnTo>
                    <a:lnTo>
                      <a:pt x="11993" y="3328"/>
                    </a:lnTo>
                    <a:lnTo>
                      <a:pt x="8511" y="2162"/>
                    </a:lnTo>
                    <a:lnTo>
                      <a:pt x="5029" y="1021"/>
                    </a:lnTo>
                    <a:lnTo>
                      <a:pt x="774" y="0"/>
                    </a:lnTo>
                    <a:lnTo>
                      <a:pt x="0" y="0"/>
                    </a:lnTo>
                    <a:lnTo>
                      <a:pt x="4256" y="1021"/>
                    </a:lnTo>
                    <a:lnTo>
                      <a:pt x="7737" y="2162"/>
                    </a:lnTo>
                    <a:lnTo>
                      <a:pt x="11219" y="3328"/>
                    </a:lnTo>
                    <a:lnTo>
                      <a:pt x="13927" y="4589"/>
                    </a:lnTo>
                    <a:lnTo>
                      <a:pt x="16184" y="5880"/>
                    </a:lnTo>
                    <a:lnTo>
                      <a:pt x="18118" y="7232"/>
                    </a:lnTo>
                    <a:lnTo>
                      <a:pt x="19666" y="8638"/>
                    </a:lnTo>
                    <a:lnTo>
                      <a:pt x="20439" y="10079"/>
                    </a:lnTo>
                    <a:lnTo>
                      <a:pt x="20826" y="11581"/>
                    </a:lnTo>
                    <a:lnTo>
                      <a:pt x="20439" y="13052"/>
                    </a:lnTo>
                    <a:lnTo>
                      <a:pt x="19666" y="14548"/>
                    </a:lnTo>
                    <a:lnTo>
                      <a:pt x="18118" y="16020"/>
                    </a:lnTo>
                    <a:lnTo>
                      <a:pt x="16571" y="17461"/>
                    </a:lnTo>
                    <a:lnTo>
                      <a:pt x="13927" y="18903"/>
                    </a:lnTo>
                    <a:lnTo>
                      <a:pt x="11219" y="20279"/>
                    </a:lnTo>
                    <a:lnTo>
                      <a:pt x="7737" y="21600"/>
                    </a:lnTo>
                    <a:lnTo>
                      <a:pt x="8511" y="21600"/>
                    </a:lnTo>
                    <a:lnTo>
                      <a:pt x="11993" y="20279"/>
                    </a:lnTo>
                    <a:lnTo>
                      <a:pt x="14701" y="18903"/>
                    </a:lnTo>
                    <a:lnTo>
                      <a:pt x="17344" y="17461"/>
                    </a:lnTo>
                    <a:lnTo>
                      <a:pt x="18892" y="16020"/>
                    </a:lnTo>
                    <a:lnTo>
                      <a:pt x="20439" y="14548"/>
                    </a:lnTo>
                    <a:lnTo>
                      <a:pt x="21213" y="13052"/>
                    </a:lnTo>
                    <a:lnTo>
                      <a:pt x="21600" y="11581"/>
                    </a:lnTo>
                    <a:lnTo>
                      <a:pt x="21213" y="1007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67" name="Shape"/>
              <p:cNvSpPr/>
              <p:nvPr/>
            </p:nvSpPr>
            <p:spPr>
              <a:xfrm>
                <a:off x="5378450" y="0"/>
                <a:ext cx="677863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90" y="9629"/>
                    </a:moveTo>
                    <a:lnTo>
                      <a:pt x="20075" y="8458"/>
                    </a:lnTo>
                    <a:lnTo>
                      <a:pt x="18551" y="7292"/>
                    </a:lnTo>
                    <a:lnTo>
                      <a:pt x="16721" y="6151"/>
                    </a:lnTo>
                    <a:lnTo>
                      <a:pt x="14281" y="5010"/>
                    </a:lnTo>
                    <a:lnTo>
                      <a:pt x="11537" y="3809"/>
                    </a:lnTo>
                    <a:lnTo>
                      <a:pt x="8233" y="2612"/>
                    </a:lnTo>
                    <a:lnTo>
                      <a:pt x="4574" y="1351"/>
                    </a:lnTo>
                    <a:lnTo>
                      <a:pt x="610" y="0"/>
                    </a:lnTo>
                    <a:lnTo>
                      <a:pt x="0" y="0"/>
                    </a:lnTo>
                    <a:lnTo>
                      <a:pt x="4269" y="1351"/>
                    </a:lnTo>
                    <a:lnTo>
                      <a:pt x="7928" y="2612"/>
                    </a:lnTo>
                    <a:lnTo>
                      <a:pt x="10978" y="3839"/>
                    </a:lnTo>
                    <a:lnTo>
                      <a:pt x="13976" y="5010"/>
                    </a:lnTo>
                    <a:lnTo>
                      <a:pt x="16111" y="6181"/>
                    </a:lnTo>
                    <a:lnTo>
                      <a:pt x="17941" y="7322"/>
                    </a:lnTo>
                    <a:lnTo>
                      <a:pt x="19465" y="8458"/>
                    </a:lnTo>
                    <a:lnTo>
                      <a:pt x="20380" y="9629"/>
                    </a:lnTo>
                    <a:lnTo>
                      <a:pt x="20990" y="10950"/>
                    </a:lnTo>
                    <a:lnTo>
                      <a:pt x="20685" y="12301"/>
                    </a:lnTo>
                    <a:lnTo>
                      <a:pt x="20075" y="13678"/>
                    </a:lnTo>
                    <a:lnTo>
                      <a:pt x="18551" y="15119"/>
                    </a:lnTo>
                    <a:lnTo>
                      <a:pt x="16721" y="16620"/>
                    </a:lnTo>
                    <a:lnTo>
                      <a:pt x="13976" y="18212"/>
                    </a:lnTo>
                    <a:lnTo>
                      <a:pt x="10368" y="19858"/>
                    </a:lnTo>
                    <a:lnTo>
                      <a:pt x="6404" y="21600"/>
                    </a:lnTo>
                    <a:lnTo>
                      <a:pt x="7014" y="21600"/>
                    </a:lnTo>
                    <a:lnTo>
                      <a:pt x="10978" y="19858"/>
                    </a:lnTo>
                    <a:lnTo>
                      <a:pt x="14586" y="18212"/>
                    </a:lnTo>
                    <a:lnTo>
                      <a:pt x="17331" y="16620"/>
                    </a:lnTo>
                    <a:lnTo>
                      <a:pt x="19160" y="15119"/>
                    </a:lnTo>
                    <a:lnTo>
                      <a:pt x="20685" y="13678"/>
                    </a:lnTo>
                    <a:lnTo>
                      <a:pt x="21295" y="12301"/>
                    </a:lnTo>
                    <a:lnTo>
                      <a:pt x="21600" y="10950"/>
                    </a:lnTo>
                    <a:lnTo>
                      <a:pt x="20990" y="962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68" name="Shape"/>
              <p:cNvSpPr/>
              <p:nvPr/>
            </p:nvSpPr>
            <p:spPr>
              <a:xfrm>
                <a:off x="5807075" y="0"/>
                <a:ext cx="885825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109"/>
                    </a:moveTo>
                    <a:lnTo>
                      <a:pt x="20901" y="8668"/>
                    </a:lnTo>
                    <a:lnTo>
                      <a:pt x="19541" y="7232"/>
                    </a:lnTo>
                    <a:lnTo>
                      <a:pt x="17676" y="5880"/>
                    </a:lnTo>
                    <a:lnTo>
                      <a:pt x="15345" y="4559"/>
                    </a:lnTo>
                    <a:lnTo>
                      <a:pt x="12315" y="3298"/>
                    </a:lnTo>
                    <a:lnTo>
                      <a:pt x="8858" y="2132"/>
                    </a:lnTo>
                    <a:lnTo>
                      <a:pt x="4895" y="1021"/>
                    </a:lnTo>
                    <a:lnTo>
                      <a:pt x="466" y="0"/>
                    </a:lnTo>
                    <a:lnTo>
                      <a:pt x="0" y="0"/>
                    </a:lnTo>
                    <a:lnTo>
                      <a:pt x="4429" y="1021"/>
                    </a:lnTo>
                    <a:lnTo>
                      <a:pt x="8391" y="2132"/>
                    </a:lnTo>
                    <a:lnTo>
                      <a:pt x="11849" y="3298"/>
                    </a:lnTo>
                    <a:lnTo>
                      <a:pt x="14879" y="4559"/>
                    </a:lnTo>
                    <a:lnTo>
                      <a:pt x="17210" y="5880"/>
                    </a:lnTo>
                    <a:lnTo>
                      <a:pt x="19075" y="7232"/>
                    </a:lnTo>
                    <a:lnTo>
                      <a:pt x="20435" y="8668"/>
                    </a:lnTo>
                    <a:lnTo>
                      <a:pt x="21134" y="10109"/>
                    </a:lnTo>
                    <a:lnTo>
                      <a:pt x="21134" y="11641"/>
                    </a:lnTo>
                    <a:lnTo>
                      <a:pt x="20668" y="13172"/>
                    </a:lnTo>
                    <a:lnTo>
                      <a:pt x="19541" y="14669"/>
                    </a:lnTo>
                    <a:lnTo>
                      <a:pt x="17676" y="16140"/>
                    </a:lnTo>
                    <a:lnTo>
                      <a:pt x="15112" y="17581"/>
                    </a:lnTo>
                    <a:lnTo>
                      <a:pt x="12082" y="18958"/>
                    </a:lnTo>
                    <a:lnTo>
                      <a:pt x="8391" y="20309"/>
                    </a:lnTo>
                    <a:lnTo>
                      <a:pt x="3963" y="21600"/>
                    </a:lnTo>
                    <a:lnTo>
                      <a:pt x="4429" y="21600"/>
                    </a:lnTo>
                    <a:lnTo>
                      <a:pt x="8858" y="20309"/>
                    </a:lnTo>
                    <a:lnTo>
                      <a:pt x="12548" y="18958"/>
                    </a:lnTo>
                    <a:lnTo>
                      <a:pt x="15578" y="17581"/>
                    </a:lnTo>
                    <a:lnTo>
                      <a:pt x="18142" y="16140"/>
                    </a:lnTo>
                    <a:lnTo>
                      <a:pt x="20007" y="14669"/>
                    </a:lnTo>
                    <a:lnTo>
                      <a:pt x="21134" y="13172"/>
                    </a:lnTo>
                    <a:lnTo>
                      <a:pt x="21600" y="11641"/>
                    </a:lnTo>
                    <a:lnTo>
                      <a:pt x="21600" y="1010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69" name="Shape"/>
              <p:cNvSpPr/>
              <p:nvPr/>
            </p:nvSpPr>
            <p:spPr>
              <a:xfrm>
                <a:off x="6283325" y="0"/>
                <a:ext cx="1095375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440"/>
                    </a:moveTo>
                    <a:lnTo>
                      <a:pt x="21035" y="9058"/>
                    </a:lnTo>
                    <a:lnTo>
                      <a:pt x="19905" y="7712"/>
                    </a:lnTo>
                    <a:lnTo>
                      <a:pt x="18021" y="6361"/>
                    </a:lnTo>
                    <a:lnTo>
                      <a:pt x="15603" y="5040"/>
                    </a:lnTo>
                    <a:lnTo>
                      <a:pt x="12590" y="3748"/>
                    </a:lnTo>
                    <a:lnTo>
                      <a:pt x="9199" y="2462"/>
                    </a:lnTo>
                    <a:lnTo>
                      <a:pt x="5086" y="1201"/>
                    </a:lnTo>
                    <a:lnTo>
                      <a:pt x="377" y="0"/>
                    </a:lnTo>
                    <a:lnTo>
                      <a:pt x="0" y="0"/>
                    </a:lnTo>
                    <a:lnTo>
                      <a:pt x="4709" y="1201"/>
                    </a:lnTo>
                    <a:lnTo>
                      <a:pt x="8822" y="2462"/>
                    </a:lnTo>
                    <a:lnTo>
                      <a:pt x="12213" y="3748"/>
                    </a:lnTo>
                    <a:lnTo>
                      <a:pt x="15227" y="5040"/>
                    </a:lnTo>
                    <a:lnTo>
                      <a:pt x="17644" y="6361"/>
                    </a:lnTo>
                    <a:lnTo>
                      <a:pt x="19528" y="7712"/>
                    </a:lnTo>
                    <a:lnTo>
                      <a:pt x="20658" y="9058"/>
                    </a:lnTo>
                    <a:lnTo>
                      <a:pt x="21223" y="10440"/>
                    </a:lnTo>
                    <a:lnTo>
                      <a:pt x="21223" y="11851"/>
                    </a:lnTo>
                    <a:lnTo>
                      <a:pt x="20658" y="13262"/>
                    </a:lnTo>
                    <a:lnTo>
                      <a:pt x="19340" y="14669"/>
                    </a:lnTo>
                    <a:lnTo>
                      <a:pt x="17456" y="16080"/>
                    </a:lnTo>
                    <a:lnTo>
                      <a:pt x="14850" y="17491"/>
                    </a:lnTo>
                    <a:lnTo>
                      <a:pt x="11648" y="18903"/>
                    </a:lnTo>
                    <a:lnTo>
                      <a:pt x="7880" y="20249"/>
                    </a:lnTo>
                    <a:lnTo>
                      <a:pt x="3579" y="21600"/>
                    </a:lnTo>
                    <a:lnTo>
                      <a:pt x="3956" y="21600"/>
                    </a:lnTo>
                    <a:lnTo>
                      <a:pt x="8257" y="20249"/>
                    </a:lnTo>
                    <a:lnTo>
                      <a:pt x="12024" y="18903"/>
                    </a:lnTo>
                    <a:lnTo>
                      <a:pt x="15227" y="17491"/>
                    </a:lnTo>
                    <a:lnTo>
                      <a:pt x="17833" y="16110"/>
                    </a:lnTo>
                    <a:lnTo>
                      <a:pt x="19716" y="14699"/>
                    </a:lnTo>
                    <a:lnTo>
                      <a:pt x="21035" y="13292"/>
                    </a:lnTo>
                    <a:lnTo>
                      <a:pt x="21600" y="11851"/>
                    </a:lnTo>
                    <a:lnTo>
                      <a:pt x="21600" y="1044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70" name="Shape"/>
              <p:cNvSpPr/>
              <p:nvPr/>
            </p:nvSpPr>
            <p:spPr>
              <a:xfrm>
                <a:off x="6721475" y="0"/>
                <a:ext cx="1371601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49" y="10650"/>
                    </a:moveTo>
                    <a:lnTo>
                      <a:pt x="20847" y="9178"/>
                    </a:lnTo>
                    <a:lnTo>
                      <a:pt x="20270" y="8428"/>
                    </a:lnTo>
                    <a:lnTo>
                      <a:pt x="19668" y="7712"/>
                    </a:lnTo>
                    <a:lnTo>
                      <a:pt x="17862" y="6271"/>
                    </a:lnTo>
                    <a:lnTo>
                      <a:pt x="16658" y="5580"/>
                    </a:lnTo>
                    <a:lnTo>
                      <a:pt x="15303" y="4890"/>
                    </a:lnTo>
                    <a:lnTo>
                      <a:pt x="12318" y="3598"/>
                    </a:lnTo>
                    <a:lnTo>
                      <a:pt x="8856" y="2342"/>
                    </a:lnTo>
                    <a:lnTo>
                      <a:pt x="4817" y="1141"/>
                    </a:lnTo>
                    <a:lnTo>
                      <a:pt x="301" y="0"/>
                    </a:lnTo>
                    <a:lnTo>
                      <a:pt x="0" y="0"/>
                    </a:lnTo>
                    <a:lnTo>
                      <a:pt x="4516" y="1141"/>
                    </a:lnTo>
                    <a:lnTo>
                      <a:pt x="8555" y="2342"/>
                    </a:lnTo>
                    <a:lnTo>
                      <a:pt x="12017" y="3598"/>
                    </a:lnTo>
                    <a:lnTo>
                      <a:pt x="15002" y="4920"/>
                    </a:lnTo>
                    <a:lnTo>
                      <a:pt x="16357" y="5610"/>
                    </a:lnTo>
                    <a:lnTo>
                      <a:pt x="17561" y="6301"/>
                    </a:lnTo>
                    <a:lnTo>
                      <a:pt x="19367" y="7742"/>
                    </a:lnTo>
                    <a:lnTo>
                      <a:pt x="20120" y="8458"/>
                    </a:lnTo>
                    <a:lnTo>
                      <a:pt x="20546" y="9178"/>
                    </a:lnTo>
                    <a:lnTo>
                      <a:pt x="20998" y="9929"/>
                    </a:lnTo>
                    <a:lnTo>
                      <a:pt x="21148" y="10650"/>
                    </a:lnTo>
                    <a:lnTo>
                      <a:pt x="21299" y="11401"/>
                    </a:lnTo>
                    <a:lnTo>
                      <a:pt x="21148" y="12151"/>
                    </a:lnTo>
                    <a:lnTo>
                      <a:pt x="20847" y="12872"/>
                    </a:lnTo>
                    <a:lnTo>
                      <a:pt x="20546" y="13618"/>
                    </a:lnTo>
                    <a:lnTo>
                      <a:pt x="19969" y="14338"/>
                    </a:lnTo>
                    <a:lnTo>
                      <a:pt x="19217" y="15089"/>
                    </a:lnTo>
                    <a:lnTo>
                      <a:pt x="17109" y="16530"/>
                    </a:lnTo>
                    <a:lnTo>
                      <a:pt x="14701" y="17852"/>
                    </a:lnTo>
                    <a:lnTo>
                      <a:pt x="11866" y="19138"/>
                    </a:lnTo>
                    <a:lnTo>
                      <a:pt x="8404" y="20399"/>
                    </a:lnTo>
                    <a:lnTo>
                      <a:pt x="4516" y="21600"/>
                    </a:lnTo>
                    <a:lnTo>
                      <a:pt x="4817" y="21600"/>
                    </a:lnTo>
                    <a:lnTo>
                      <a:pt x="8705" y="20399"/>
                    </a:lnTo>
                    <a:lnTo>
                      <a:pt x="12167" y="19138"/>
                    </a:lnTo>
                    <a:lnTo>
                      <a:pt x="15002" y="17882"/>
                    </a:lnTo>
                    <a:lnTo>
                      <a:pt x="17410" y="16560"/>
                    </a:lnTo>
                    <a:lnTo>
                      <a:pt x="19518" y="15119"/>
                    </a:lnTo>
                    <a:lnTo>
                      <a:pt x="20270" y="14368"/>
                    </a:lnTo>
                    <a:lnTo>
                      <a:pt x="20847" y="13648"/>
                    </a:lnTo>
                    <a:lnTo>
                      <a:pt x="21148" y="12902"/>
                    </a:lnTo>
                    <a:lnTo>
                      <a:pt x="21449" y="12151"/>
                    </a:lnTo>
                    <a:lnTo>
                      <a:pt x="21600" y="11401"/>
                    </a:lnTo>
                    <a:lnTo>
                      <a:pt x="21449" y="1065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71" name="Shape"/>
              <p:cNvSpPr/>
              <p:nvPr/>
            </p:nvSpPr>
            <p:spPr>
              <a:xfrm>
                <a:off x="3351212" y="0"/>
                <a:ext cx="238126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609" y="9719"/>
                    </a:moveTo>
                    <a:lnTo>
                      <a:pt x="4349" y="8158"/>
                    </a:lnTo>
                    <a:lnTo>
                      <a:pt x="6089" y="6661"/>
                    </a:lnTo>
                    <a:lnTo>
                      <a:pt x="8553" y="5280"/>
                    </a:lnTo>
                    <a:lnTo>
                      <a:pt x="11162" y="3959"/>
                    </a:lnTo>
                    <a:lnTo>
                      <a:pt x="12032" y="3358"/>
                    </a:lnTo>
                    <a:lnTo>
                      <a:pt x="13772" y="2788"/>
                    </a:lnTo>
                    <a:lnTo>
                      <a:pt x="15511" y="2222"/>
                    </a:lnTo>
                    <a:lnTo>
                      <a:pt x="16381" y="1712"/>
                    </a:lnTo>
                    <a:lnTo>
                      <a:pt x="18121" y="1231"/>
                    </a:lnTo>
                    <a:lnTo>
                      <a:pt x="18991" y="781"/>
                    </a:lnTo>
                    <a:lnTo>
                      <a:pt x="20730" y="360"/>
                    </a:lnTo>
                    <a:lnTo>
                      <a:pt x="21600" y="0"/>
                    </a:lnTo>
                    <a:lnTo>
                      <a:pt x="19860" y="0"/>
                    </a:lnTo>
                    <a:lnTo>
                      <a:pt x="18991" y="360"/>
                    </a:lnTo>
                    <a:lnTo>
                      <a:pt x="17251" y="781"/>
                    </a:lnTo>
                    <a:lnTo>
                      <a:pt x="16381" y="1231"/>
                    </a:lnTo>
                    <a:lnTo>
                      <a:pt x="14642" y="1712"/>
                    </a:lnTo>
                    <a:lnTo>
                      <a:pt x="13772" y="2222"/>
                    </a:lnTo>
                    <a:lnTo>
                      <a:pt x="12032" y="2788"/>
                    </a:lnTo>
                    <a:lnTo>
                      <a:pt x="10293" y="3358"/>
                    </a:lnTo>
                    <a:lnTo>
                      <a:pt x="9423" y="3959"/>
                    </a:lnTo>
                    <a:lnTo>
                      <a:pt x="6958" y="5280"/>
                    </a:lnTo>
                    <a:lnTo>
                      <a:pt x="4349" y="6661"/>
                    </a:lnTo>
                    <a:lnTo>
                      <a:pt x="2609" y="8158"/>
                    </a:lnTo>
                    <a:lnTo>
                      <a:pt x="870" y="9719"/>
                    </a:lnTo>
                    <a:lnTo>
                      <a:pt x="0" y="11401"/>
                    </a:lnTo>
                    <a:lnTo>
                      <a:pt x="870" y="13022"/>
                    </a:lnTo>
                    <a:lnTo>
                      <a:pt x="1740" y="14609"/>
                    </a:lnTo>
                    <a:lnTo>
                      <a:pt x="3479" y="16110"/>
                    </a:lnTo>
                    <a:lnTo>
                      <a:pt x="5219" y="17581"/>
                    </a:lnTo>
                    <a:lnTo>
                      <a:pt x="8553" y="18988"/>
                    </a:lnTo>
                    <a:lnTo>
                      <a:pt x="12902" y="20309"/>
                    </a:lnTo>
                    <a:lnTo>
                      <a:pt x="18121" y="21600"/>
                    </a:lnTo>
                    <a:lnTo>
                      <a:pt x="19860" y="21600"/>
                    </a:lnTo>
                    <a:lnTo>
                      <a:pt x="14642" y="20309"/>
                    </a:lnTo>
                    <a:lnTo>
                      <a:pt x="10293" y="18988"/>
                    </a:lnTo>
                    <a:lnTo>
                      <a:pt x="6958" y="17581"/>
                    </a:lnTo>
                    <a:lnTo>
                      <a:pt x="5219" y="16140"/>
                    </a:lnTo>
                    <a:lnTo>
                      <a:pt x="3479" y="14609"/>
                    </a:lnTo>
                    <a:lnTo>
                      <a:pt x="2609" y="13052"/>
                    </a:lnTo>
                    <a:lnTo>
                      <a:pt x="1740" y="11401"/>
                    </a:lnTo>
                    <a:lnTo>
                      <a:pt x="2609" y="971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72" name="Shape"/>
              <p:cNvSpPr/>
              <p:nvPr/>
            </p:nvSpPr>
            <p:spPr>
              <a:xfrm>
                <a:off x="2665412" y="0"/>
                <a:ext cx="476251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00" y="10320"/>
                    </a:moveTo>
                    <a:lnTo>
                      <a:pt x="2167" y="8758"/>
                    </a:lnTo>
                    <a:lnTo>
                      <a:pt x="3901" y="7262"/>
                    </a:lnTo>
                    <a:lnTo>
                      <a:pt x="6068" y="5850"/>
                    </a:lnTo>
                    <a:lnTo>
                      <a:pt x="9102" y="4499"/>
                    </a:lnTo>
                    <a:lnTo>
                      <a:pt x="11703" y="3208"/>
                    </a:lnTo>
                    <a:lnTo>
                      <a:pt x="15098" y="2042"/>
                    </a:lnTo>
                    <a:lnTo>
                      <a:pt x="18132" y="961"/>
                    </a:lnTo>
                    <a:lnTo>
                      <a:pt x="21600" y="0"/>
                    </a:lnTo>
                    <a:lnTo>
                      <a:pt x="20733" y="0"/>
                    </a:lnTo>
                    <a:lnTo>
                      <a:pt x="17266" y="961"/>
                    </a:lnTo>
                    <a:lnTo>
                      <a:pt x="14304" y="2042"/>
                    </a:lnTo>
                    <a:lnTo>
                      <a:pt x="11270" y="3208"/>
                    </a:lnTo>
                    <a:lnTo>
                      <a:pt x="8235" y="4499"/>
                    </a:lnTo>
                    <a:lnTo>
                      <a:pt x="5635" y="5850"/>
                    </a:lnTo>
                    <a:lnTo>
                      <a:pt x="3468" y="7262"/>
                    </a:lnTo>
                    <a:lnTo>
                      <a:pt x="1734" y="8758"/>
                    </a:lnTo>
                    <a:lnTo>
                      <a:pt x="433" y="10320"/>
                    </a:lnTo>
                    <a:lnTo>
                      <a:pt x="0" y="11881"/>
                    </a:lnTo>
                    <a:lnTo>
                      <a:pt x="867" y="13382"/>
                    </a:lnTo>
                    <a:lnTo>
                      <a:pt x="2167" y="14879"/>
                    </a:lnTo>
                    <a:lnTo>
                      <a:pt x="3901" y="16290"/>
                    </a:lnTo>
                    <a:lnTo>
                      <a:pt x="6935" y="17701"/>
                    </a:lnTo>
                    <a:lnTo>
                      <a:pt x="10403" y="19048"/>
                    </a:lnTo>
                    <a:lnTo>
                      <a:pt x="14665" y="20339"/>
                    </a:lnTo>
                    <a:lnTo>
                      <a:pt x="19866" y="21600"/>
                    </a:lnTo>
                    <a:lnTo>
                      <a:pt x="20733" y="21600"/>
                    </a:lnTo>
                    <a:lnTo>
                      <a:pt x="15532" y="20339"/>
                    </a:lnTo>
                    <a:lnTo>
                      <a:pt x="11270" y="19048"/>
                    </a:lnTo>
                    <a:lnTo>
                      <a:pt x="7802" y="17701"/>
                    </a:lnTo>
                    <a:lnTo>
                      <a:pt x="4768" y="16320"/>
                    </a:lnTo>
                    <a:lnTo>
                      <a:pt x="3034" y="14879"/>
                    </a:lnTo>
                    <a:lnTo>
                      <a:pt x="1734" y="13412"/>
                    </a:lnTo>
                    <a:lnTo>
                      <a:pt x="867" y="11881"/>
                    </a:lnTo>
                    <a:lnTo>
                      <a:pt x="1300" y="1032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73" name="Shape"/>
              <p:cNvSpPr/>
              <p:nvPr/>
            </p:nvSpPr>
            <p:spPr>
              <a:xfrm>
                <a:off x="2028825" y="0"/>
                <a:ext cx="674688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0989" y="0"/>
                    </a:lnTo>
                    <a:lnTo>
                      <a:pt x="16098" y="1111"/>
                    </a:lnTo>
                    <a:lnTo>
                      <a:pt x="12175" y="2312"/>
                    </a:lnTo>
                    <a:lnTo>
                      <a:pt x="8508" y="3538"/>
                    </a:lnTo>
                    <a:lnTo>
                      <a:pt x="5451" y="4859"/>
                    </a:lnTo>
                    <a:lnTo>
                      <a:pt x="3311" y="6241"/>
                    </a:lnTo>
                    <a:lnTo>
                      <a:pt x="1477" y="7652"/>
                    </a:lnTo>
                    <a:lnTo>
                      <a:pt x="306" y="9118"/>
                    </a:lnTo>
                    <a:lnTo>
                      <a:pt x="0" y="10620"/>
                    </a:lnTo>
                    <a:lnTo>
                      <a:pt x="306" y="12031"/>
                    </a:lnTo>
                    <a:lnTo>
                      <a:pt x="1223" y="13442"/>
                    </a:lnTo>
                    <a:lnTo>
                      <a:pt x="2394" y="14819"/>
                    </a:lnTo>
                    <a:lnTo>
                      <a:pt x="4534" y="16230"/>
                    </a:lnTo>
                    <a:lnTo>
                      <a:pt x="6979" y="17611"/>
                    </a:lnTo>
                    <a:lnTo>
                      <a:pt x="10036" y="18958"/>
                    </a:lnTo>
                    <a:lnTo>
                      <a:pt x="13704" y="20309"/>
                    </a:lnTo>
                    <a:lnTo>
                      <a:pt x="17626" y="21600"/>
                    </a:lnTo>
                    <a:lnTo>
                      <a:pt x="18238" y="21600"/>
                    </a:lnTo>
                    <a:lnTo>
                      <a:pt x="14315" y="20309"/>
                    </a:lnTo>
                    <a:lnTo>
                      <a:pt x="10647" y="18958"/>
                    </a:lnTo>
                    <a:lnTo>
                      <a:pt x="7591" y="17611"/>
                    </a:lnTo>
                    <a:lnTo>
                      <a:pt x="5145" y="16230"/>
                    </a:lnTo>
                    <a:lnTo>
                      <a:pt x="3006" y="14819"/>
                    </a:lnTo>
                    <a:lnTo>
                      <a:pt x="1783" y="13442"/>
                    </a:lnTo>
                    <a:lnTo>
                      <a:pt x="917" y="12031"/>
                    </a:lnTo>
                    <a:lnTo>
                      <a:pt x="611" y="10620"/>
                    </a:lnTo>
                    <a:lnTo>
                      <a:pt x="917" y="9118"/>
                    </a:lnTo>
                    <a:lnTo>
                      <a:pt x="2089" y="7652"/>
                    </a:lnTo>
                    <a:lnTo>
                      <a:pt x="3617" y="6241"/>
                    </a:lnTo>
                    <a:lnTo>
                      <a:pt x="6062" y="4859"/>
                    </a:lnTo>
                    <a:lnTo>
                      <a:pt x="9119" y="3538"/>
                    </a:lnTo>
                    <a:lnTo>
                      <a:pt x="12481" y="2312"/>
                    </a:lnTo>
                    <a:lnTo>
                      <a:pt x="16709" y="1111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74" name="Shape"/>
              <p:cNvSpPr/>
              <p:nvPr/>
            </p:nvSpPr>
            <p:spPr>
              <a:xfrm>
                <a:off x="1333500" y="0"/>
                <a:ext cx="912813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2" y="10740"/>
                    </a:moveTo>
                    <a:lnTo>
                      <a:pt x="903" y="9239"/>
                    </a:lnTo>
                    <a:lnTo>
                      <a:pt x="2032" y="7802"/>
                    </a:lnTo>
                    <a:lnTo>
                      <a:pt x="3613" y="6391"/>
                    </a:lnTo>
                    <a:lnTo>
                      <a:pt x="6096" y="5010"/>
                    </a:lnTo>
                    <a:lnTo>
                      <a:pt x="8994" y="3658"/>
                    </a:lnTo>
                    <a:lnTo>
                      <a:pt x="12606" y="2402"/>
                    </a:lnTo>
                    <a:lnTo>
                      <a:pt x="16896" y="1171"/>
                    </a:lnTo>
                    <a:lnTo>
                      <a:pt x="21600" y="0"/>
                    </a:lnTo>
                    <a:lnTo>
                      <a:pt x="21148" y="0"/>
                    </a:lnTo>
                    <a:lnTo>
                      <a:pt x="16445" y="1171"/>
                    </a:lnTo>
                    <a:lnTo>
                      <a:pt x="12155" y="2402"/>
                    </a:lnTo>
                    <a:lnTo>
                      <a:pt x="8542" y="3688"/>
                    </a:lnTo>
                    <a:lnTo>
                      <a:pt x="5645" y="5010"/>
                    </a:lnTo>
                    <a:lnTo>
                      <a:pt x="3161" y="6391"/>
                    </a:lnTo>
                    <a:lnTo>
                      <a:pt x="1580" y="7802"/>
                    </a:lnTo>
                    <a:lnTo>
                      <a:pt x="452" y="9269"/>
                    </a:lnTo>
                    <a:lnTo>
                      <a:pt x="0" y="10740"/>
                    </a:lnTo>
                    <a:lnTo>
                      <a:pt x="226" y="12181"/>
                    </a:lnTo>
                    <a:lnTo>
                      <a:pt x="1129" y="13588"/>
                    </a:lnTo>
                    <a:lnTo>
                      <a:pt x="2484" y="14999"/>
                    </a:lnTo>
                    <a:lnTo>
                      <a:pt x="4516" y="16380"/>
                    </a:lnTo>
                    <a:lnTo>
                      <a:pt x="7187" y="17761"/>
                    </a:lnTo>
                    <a:lnTo>
                      <a:pt x="10348" y="19078"/>
                    </a:lnTo>
                    <a:lnTo>
                      <a:pt x="13961" y="20369"/>
                    </a:lnTo>
                    <a:lnTo>
                      <a:pt x="18213" y="21600"/>
                    </a:lnTo>
                    <a:lnTo>
                      <a:pt x="18665" y="21600"/>
                    </a:lnTo>
                    <a:lnTo>
                      <a:pt x="14413" y="20369"/>
                    </a:lnTo>
                    <a:lnTo>
                      <a:pt x="10800" y="19078"/>
                    </a:lnTo>
                    <a:lnTo>
                      <a:pt x="7639" y="17761"/>
                    </a:lnTo>
                    <a:lnTo>
                      <a:pt x="4967" y="16380"/>
                    </a:lnTo>
                    <a:lnTo>
                      <a:pt x="2935" y="14999"/>
                    </a:lnTo>
                    <a:lnTo>
                      <a:pt x="1580" y="13588"/>
                    </a:lnTo>
                    <a:lnTo>
                      <a:pt x="677" y="12181"/>
                    </a:lnTo>
                    <a:lnTo>
                      <a:pt x="452" y="1074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75" name="Shape"/>
              <p:cNvSpPr/>
              <p:nvPr/>
            </p:nvSpPr>
            <p:spPr>
              <a:xfrm>
                <a:off x="657225" y="0"/>
                <a:ext cx="1169988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53" y="10500"/>
                    </a:moveTo>
                    <a:lnTo>
                      <a:pt x="852" y="8998"/>
                    </a:lnTo>
                    <a:lnTo>
                      <a:pt x="2087" y="7532"/>
                    </a:lnTo>
                    <a:lnTo>
                      <a:pt x="3850" y="6121"/>
                    </a:lnTo>
                    <a:lnTo>
                      <a:pt x="6318" y="4709"/>
                    </a:lnTo>
                    <a:lnTo>
                      <a:pt x="9287" y="3448"/>
                    </a:lnTo>
                    <a:lnTo>
                      <a:pt x="12989" y="2222"/>
                    </a:lnTo>
                    <a:lnTo>
                      <a:pt x="17045" y="1081"/>
                    </a:lnTo>
                    <a:lnTo>
                      <a:pt x="21600" y="0"/>
                    </a:lnTo>
                    <a:lnTo>
                      <a:pt x="21247" y="0"/>
                    </a:lnTo>
                    <a:lnTo>
                      <a:pt x="16692" y="1051"/>
                    </a:lnTo>
                    <a:lnTo>
                      <a:pt x="12637" y="2192"/>
                    </a:lnTo>
                    <a:lnTo>
                      <a:pt x="9140" y="3418"/>
                    </a:lnTo>
                    <a:lnTo>
                      <a:pt x="6142" y="4709"/>
                    </a:lnTo>
                    <a:lnTo>
                      <a:pt x="3673" y="6091"/>
                    </a:lnTo>
                    <a:lnTo>
                      <a:pt x="1734" y="7532"/>
                    </a:lnTo>
                    <a:lnTo>
                      <a:pt x="529" y="8998"/>
                    </a:lnTo>
                    <a:lnTo>
                      <a:pt x="0" y="10500"/>
                    </a:lnTo>
                    <a:lnTo>
                      <a:pt x="176" y="12031"/>
                    </a:lnTo>
                    <a:lnTo>
                      <a:pt x="852" y="13558"/>
                    </a:lnTo>
                    <a:lnTo>
                      <a:pt x="2263" y="15089"/>
                    </a:lnTo>
                    <a:lnTo>
                      <a:pt x="4379" y="16590"/>
                    </a:lnTo>
                    <a:lnTo>
                      <a:pt x="6671" y="17882"/>
                    </a:lnTo>
                    <a:lnTo>
                      <a:pt x="9287" y="19138"/>
                    </a:lnTo>
                    <a:lnTo>
                      <a:pt x="12460" y="20399"/>
                    </a:lnTo>
                    <a:lnTo>
                      <a:pt x="15987" y="21600"/>
                    </a:lnTo>
                    <a:lnTo>
                      <a:pt x="16340" y="21600"/>
                    </a:lnTo>
                    <a:lnTo>
                      <a:pt x="12813" y="20399"/>
                    </a:lnTo>
                    <a:lnTo>
                      <a:pt x="9639" y="19138"/>
                    </a:lnTo>
                    <a:lnTo>
                      <a:pt x="7024" y="17882"/>
                    </a:lnTo>
                    <a:lnTo>
                      <a:pt x="4731" y="16590"/>
                    </a:lnTo>
                    <a:lnTo>
                      <a:pt x="2616" y="15089"/>
                    </a:lnTo>
                    <a:lnTo>
                      <a:pt x="1205" y="13558"/>
                    </a:lnTo>
                    <a:lnTo>
                      <a:pt x="529" y="12031"/>
                    </a:lnTo>
                    <a:lnTo>
                      <a:pt x="353" y="1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76" name="Shape"/>
              <p:cNvSpPr/>
              <p:nvPr/>
            </p:nvSpPr>
            <p:spPr>
              <a:xfrm>
                <a:off x="0" y="0"/>
                <a:ext cx="1333500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65" y="9749"/>
                    </a:moveTo>
                    <a:lnTo>
                      <a:pt x="1239" y="8548"/>
                    </a:lnTo>
                    <a:lnTo>
                      <a:pt x="2477" y="7382"/>
                    </a:lnTo>
                    <a:lnTo>
                      <a:pt x="4155" y="6181"/>
                    </a:lnTo>
                    <a:lnTo>
                      <a:pt x="6477" y="4980"/>
                    </a:lnTo>
                    <a:lnTo>
                      <a:pt x="9419" y="3778"/>
                    </a:lnTo>
                    <a:lnTo>
                      <a:pt x="12800" y="2552"/>
                    </a:lnTo>
                    <a:lnTo>
                      <a:pt x="16981" y="1291"/>
                    </a:lnTo>
                    <a:lnTo>
                      <a:pt x="19123" y="661"/>
                    </a:lnTo>
                    <a:lnTo>
                      <a:pt x="21600" y="0"/>
                    </a:lnTo>
                    <a:lnTo>
                      <a:pt x="21290" y="0"/>
                    </a:lnTo>
                    <a:lnTo>
                      <a:pt x="18813" y="661"/>
                    </a:lnTo>
                    <a:lnTo>
                      <a:pt x="16516" y="1291"/>
                    </a:lnTo>
                    <a:lnTo>
                      <a:pt x="12490" y="2552"/>
                    </a:lnTo>
                    <a:lnTo>
                      <a:pt x="9110" y="3778"/>
                    </a:lnTo>
                    <a:lnTo>
                      <a:pt x="6168" y="4980"/>
                    </a:lnTo>
                    <a:lnTo>
                      <a:pt x="3871" y="6181"/>
                    </a:lnTo>
                    <a:lnTo>
                      <a:pt x="2168" y="7352"/>
                    </a:lnTo>
                    <a:lnTo>
                      <a:pt x="929" y="8518"/>
                    </a:lnTo>
                    <a:lnTo>
                      <a:pt x="155" y="9719"/>
                    </a:lnTo>
                    <a:lnTo>
                      <a:pt x="0" y="11010"/>
                    </a:lnTo>
                    <a:lnTo>
                      <a:pt x="310" y="12361"/>
                    </a:lnTo>
                    <a:lnTo>
                      <a:pt x="1239" y="13708"/>
                    </a:lnTo>
                    <a:lnTo>
                      <a:pt x="2942" y="15149"/>
                    </a:lnTo>
                    <a:lnTo>
                      <a:pt x="3871" y="15870"/>
                    </a:lnTo>
                    <a:lnTo>
                      <a:pt x="5084" y="16620"/>
                    </a:lnTo>
                    <a:lnTo>
                      <a:pt x="6323" y="17401"/>
                    </a:lnTo>
                    <a:lnTo>
                      <a:pt x="7871" y="18212"/>
                    </a:lnTo>
                    <a:lnTo>
                      <a:pt x="9419" y="19018"/>
                    </a:lnTo>
                    <a:lnTo>
                      <a:pt x="11277" y="19858"/>
                    </a:lnTo>
                    <a:lnTo>
                      <a:pt x="13110" y="20699"/>
                    </a:lnTo>
                    <a:lnTo>
                      <a:pt x="15277" y="21600"/>
                    </a:lnTo>
                    <a:lnTo>
                      <a:pt x="15587" y="21600"/>
                    </a:lnTo>
                    <a:lnTo>
                      <a:pt x="13419" y="20699"/>
                    </a:lnTo>
                    <a:lnTo>
                      <a:pt x="11561" y="19858"/>
                    </a:lnTo>
                    <a:lnTo>
                      <a:pt x="9729" y="19018"/>
                    </a:lnTo>
                    <a:lnTo>
                      <a:pt x="8181" y="18212"/>
                    </a:lnTo>
                    <a:lnTo>
                      <a:pt x="6632" y="17401"/>
                    </a:lnTo>
                    <a:lnTo>
                      <a:pt x="5394" y="16650"/>
                    </a:lnTo>
                    <a:lnTo>
                      <a:pt x="4155" y="15870"/>
                    </a:lnTo>
                    <a:lnTo>
                      <a:pt x="3252" y="15149"/>
                    </a:lnTo>
                    <a:lnTo>
                      <a:pt x="1548" y="13708"/>
                    </a:lnTo>
                    <a:lnTo>
                      <a:pt x="619" y="12361"/>
                    </a:lnTo>
                    <a:lnTo>
                      <a:pt x="310" y="11040"/>
                    </a:lnTo>
                    <a:lnTo>
                      <a:pt x="465" y="974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178" name="Shape"/>
            <p:cNvSpPr/>
            <p:nvPr/>
          </p:nvSpPr>
          <p:spPr>
            <a:xfrm>
              <a:off x="7937" y="4605337"/>
              <a:ext cx="962026" cy="2246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24"/>
                  </a:moveTo>
                  <a:lnTo>
                    <a:pt x="1502" y="3480"/>
                  </a:lnTo>
                  <a:lnTo>
                    <a:pt x="3433" y="6137"/>
                  </a:lnTo>
                  <a:lnTo>
                    <a:pt x="5758" y="8793"/>
                  </a:lnTo>
                  <a:lnTo>
                    <a:pt x="8118" y="11357"/>
                  </a:lnTo>
                  <a:lnTo>
                    <a:pt x="10907" y="13998"/>
                  </a:lnTo>
                  <a:lnTo>
                    <a:pt x="13911" y="16563"/>
                  </a:lnTo>
                  <a:lnTo>
                    <a:pt x="17309" y="19127"/>
                  </a:lnTo>
                  <a:lnTo>
                    <a:pt x="20956" y="21600"/>
                  </a:lnTo>
                  <a:lnTo>
                    <a:pt x="21600" y="21600"/>
                  </a:lnTo>
                  <a:lnTo>
                    <a:pt x="17738" y="19035"/>
                  </a:lnTo>
                  <a:lnTo>
                    <a:pt x="14340" y="16379"/>
                  </a:lnTo>
                  <a:lnTo>
                    <a:pt x="11122" y="13723"/>
                  </a:lnTo>
                  <a:lnTo>
                    <a:pt x="8332" y="10991"/>
                  </a:lnTo>
                  <a:lnTo>
                    <a:pt x="5758" y="8335"/>
                  </a:lnTo>
                  <a:lnTo>
                    <a:pt x="3648" y="5587"/>
                  </a:lnTo>
                  <a:lnTo>
                    <a:pt x="1717" y="2748"/>
                  </a:lnTo>
                  <a:lnTo>
                    <a:pt x="0" y="0"/>
                  </a:lnTo>
                  <a:lnTo>
                    <a:pt x="0" y="8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9" name="Shape"/>
            <p:cNvSpPr/>
            <p:nvPr/>
          </p:nvSpPr>
          <p:spPr>
            <a:xfrm>
              <a:off x="7937" y="6175375"/>
              <a:ext cx="361951" cy="676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21"/>
                  </a:moveTo>
                  <a:lnTo>
                    <a:pt x="10277" y="12169"/>
                  </a:lnTo>
                  <a:lnTo>
                    <a:pt x="20458" y="21600"/>
                  </a:lnTo>
                  <a:lnTo>
                    <a:pt x="21600" y="21600"/>
                  </a:lnTo>
                  <a:lnTo>
                    <a:pt x="15891" y="16732"/>
                  </a:lnTo>
                  <a:lnTo>
                    <a:pt x="10848" y="11256"/>
                  </a:lnTo>
                  <a:lnTo>
                    <a:pt x="0" y="0"/>
                  </a:lnTo>
                  <a:lnTo>
                    <a:pt x="0" y="152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0" name="Shape"/>
            <p:cNvSpPr/>
            <p:nvPr/>
          </p:nvSpPr>
          <p:spPr>
            <a:xfrm>
              <a:off x="7580312" y="0"/>
              <a:ext cx="1562101" cy="2835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20802"/>
                  </a:lnTo>
                  <a:lnTo>
                    <a:pt x="21336" y="20149"/>
                  </a:lnTo>
                  <a:lnTo>
                    <a:pt x="21072" y="19508"/>
                  </a:lnTo>
                  <a:lnTo>
                    <a:pt x="19486" y="16460"/>
                  </a:lnTo>
                  <a:lnTo>
                    <a:pt x="17527" y="13557"/>
                  </a:lnTo>
                  <a:lnTo>
                    <a:pt x="15017" y="10873"/>
                  </a:lnTo>
                  <a:lnTo>
                    <a:pt x="12374" y="8333"/>
                  </a:lnTo>
                  <a:lnTo>
                    <a:pt x="9490" y="6023"/>
                  </a:lnTo>
                  <a:lnTo>
                    <a:pt x="6451" y="3846"/>
                  </a:lnTo>
                  <a:lnTo>
                    <a:pt x="3303" y="1814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3039" y="1814"/>
                  </a:lnTo>
                  <a:lnTo>
                    <a:pt x="6055" y="3846"/>
                  </a:lnTo>
                  <a:lnTo>
                    <a:pt x="9094" y="6023"/>
                  </a:lnTo>
                  <a:lnTo>
                    <a:pt x="12000" y="8333"/>
                  </a:lnTo>
                  <a:lnTo>
                    <a:pt x="14752" y="10873"/>
                  </a:lnTo>
                  <a:lnTo>
                    <a:pt x="17130" y="13557"/>
                  </a:lnTo>
                  <a:lnTo>
                    <a:pt x="19222" y="16460"/>
                  </a:lnTo>
                  <a:lnTo>
                    <a:pt x="20015" y="17984"/>
                  </a:lnTo>
                  <a:lnTo>
                    <a:pt x="20807" y="19580"/>
                  </a:lnTo>
                  <a:lnTo>
                    <a:pt x="21204" y="20584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60C0"/>
                </a:gs>
                <a:gs pos="100000">
                  <a:srgbClr val="0066CC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1" name="Shape"/>
            <p:cNvSpPr/>
            <p:nvPr/>
          </p:nvSpPr>
          <p:spPr>
            <a:xfrm>
              <a:off x="8001000" y="0"/>
              <a:ext cx="1141413" cy="1341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20987"/>
                  </a:lnTo>
                  <a:lnTo>
                    <a:pt x="17292" y="15465"/>
                  </a:lnTo>
                  <a:lnTo>
                    <a:pt x="12231" y="10123"/>
                  </a:lnTo>
                  <a:lnTo>
                    <a:pt x="6658" y="4908"/>
                  </a:lnTo>
                  <a:lnTo>
                    <a:pt x="512" y="0"/>
                  </a:lnTo>
                  <a:lnTo>
                    <a:pt x="0" y="0"/>
                  </a:lnTo>
                  <a:lnTo>
                    <a:pt x="6296" y="5061"/>
                  </a:lnTo>
                  <a:lnTo>
                    <a:pt x="12050" y="10429"/>
                  </a:lnTo>
                  <a:lnTo>
                    <a:pt x="17111" y="15925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2" name="Shape"/>
            <p:cNvSpPr/>
            <p:nvPr/>
          </p:nvSpPr>
          <p:spPr>
            <a:xfrm>
              <a:off x="8494712" y="0"/>
              <a:ext cx="647701" cy="657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20661"/>
                  </a:lnTo>
                  <a:lnTo>
                    <a:pt x="11782" y="10017"/>
                  </a:lnTo>
                  <a:lnTo>
                    <a:pt x="637" y="0"/>
                  </a:lnTo>
                  <a:lnTo>
                    <a:pt x="0" y="0"/>
                  </a:lnTo>
                  <a:lnTo>
                    <a:pt x="11463" y="10643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3" name="Shape"/>
            <p:cNvSpPr/>
            <p:nvPr/>
          </p:nvSpPr>
          <p:spPr>
            <a:xfrm>
              <a:off x="7937" y="0"/>
              <a:ext cx="1362076" cy="2236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864"/>
                  </a:moveTo>
                  <a:lnTo>
                    <a:pt x="0" y="21600"/>
                  </a:lnTo>
                  <a:lnTo>
                    <a:pt x="1364" y="18565"/>
                  </a:lnTo>
                  <a:lnTo>
                    <a:pt x="3183" y="15529"/>
                  </a:lnTo>
                  <a:lnTo>
                    <a:pt x="5432" y="12678"/>
                  </a:lnTo>
                  <a:lnTo>
                    <a:pt x="7857" y="9919"/>
                  </a:lnTo>
                  <a:lnTo>
                    <a:pt x="10888" y="7266"/>
                  </a:lnTo>
                  <a:lnTo>
                    <a:pt x="14046" y="4783"/>
                  </a:lnTo>
                  <a:lnTo>
                    <a:pt x="17684" y="2300"/>
                  </a:lnTo>
                  <a:lnTo>
                    <a:pt x="21600" y="0"/>
                  </a:lnTo>
                  <a:lnTo>
                    <a:pt x="21145" y="0"/>
                  </a:lnTo>
                  <a:lnTo>
                    <a:pt x="17381" y="2208"/>
                  </a:lnTo>
                  <a:lnTo>
                    <a:pt x="13895" y="4599"/>
                  </a:lnTo>
                  <a:lnTo>
                    <a:pt x="10737" y="7082"/>
                  </a:lnTo>
                  <a:lnTo>
                    <a:pt x="7857" y="9643"/>
                  </a:lnTo>
                  <a:lnTo>
                    <a:pt x="5432" y="12310"/>
                  </a:lnTo>
                  <a:lnTo>
                    <a:pt x="3335" y="15069"/>
                  </a:lnTo>
                  <a:lnTo>
                    <a:pt x="1516" y="17921"/>
                  </a:lnTo>
                  <a:lnTo>
                    <a:pt x="0" y="2086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60C0"/>
                </a:gs>
                <a:gs pos="100000">
                  <a:srgbClr val="0066CC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4" name="Shape"/>
            <p:cNvSpPr/>
            <p:nvPr/>
          </p:nvSpPr>
          <p:spPr>
            <a:xfrm>
              <a:off x="7937" y="0"/>
              <a:ext cx="933451" cy="95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0937" y="0"/>
                  </a:lnTo>
                  <a:lnTo>
                    <a:pt x="15002" y="4760"/>
                  </a:lnTo>
                  <a:lnTo>
                    <a:pt x="9473" y="9736"/>
                  </a:lnTo>
                  <a:lnTo>
                    <a:pt x="4423" y="15145"/>
                  </a:lnTo>
                  <a:lnTo>
                    <a:pt x="0" y="20735"/>
                  </a:lnTo>
                  <a:lnTo>
                    <a:pt x="0" y="21600"/>
                  </a:lnTo>
                  <a:lnTo>
                    <a:pt x="4423" y="15578"/>
                  </a:lnTo>
                  <a:lnTo>
                    <a:pt x="9473" y="10169"/>
                  </a:lnTo>
                  <a:lnTo>
                    <a:pt x="15223" y="497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5" name="Shape"/>
            <p:cNvSpPr/>
            <p:nvPr/>
          </p:nvSpPr>
          <p:spPr>
            <a:xfrm>
              <a:off x="7937" y="0"/>
              <a:ext cx="428626" cy="400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0155" y="0"/>
                  </a:lnTo>
                  <a:lnTo>
                    <a:pt x="9636" y="9771"/>
                  </a:lnTo>
                  <a:lnTo>
                    <a:pt x="0" y="20057"/>
                  </a:lnTo>
                  <a:lnTo>
                    <a:pt x="0" y="21600"/>
                  </a:lnTo>
                  <a:lnTo>
                    <a:pt x="10117" y="1028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6" name="Line"/>
            <p:cNvSpPr/>
            <p:nvPr/>
          </p:nvSpPr>
          <p:spPr>
            <a:xfrm>
              <a:off x="0" y="4364037"/>
              <a:ext cx="9140825" cy="1"/>
            </a:xfrm>
            <a:prstGeom prst="line">
              <a:avLst/>
            </a:prstGeom>
            <a:noFill/>
            <a:ln w="15875" cap="flat">
              <a:solidFill>
                <a:srgbClr val="0066C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7" name="Line"/>
            <p:cNvSpPr/>
            <p:nvPr/>
          </p:nvSpPr>
          <p:spPr>
            <a:xfrm>
              <a:off x="0" y="3740150"/>
              <a:ext cx="9140825" cy="0"/>
            </a:xfrm>
            <a:prstGeom prst="line">
              <a:avLst/>
            </a:prstGeom>
            <a:noFill/>
            <a:ln w="15875" cap="flat">
              <a:solidFill>
                <a:srgbClr val="0066C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" name="Line"/>
            <p:cNvSpPr/>
            <p:nvPr/>
          </p:nvSpPr>
          <p:spPr>
            <a:xfrm>
              <a:off x="0" y="4987925"/>
              <a:ext cx="9140825" cy="0"/>
            </a:xfrm>
            <a:prstGeom prst="line">
              <a:avLst/>
            </a:prstGeom>
            <a:noFill/>
            <a:ln w="15875" cap="flat">
              <a:solidFill>
                <a:srgbClr val="003B7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194" name="Group"/>
            <p:cNvGrpSpPr/>
            <p:nvPr/>
          </p:nvGrpSpPr>
          <p:grpSpPr>
            <a:xfrm>
              <a:off x="0" y="622300"/>
              <a:ext cx="9140825" cy="2493963"/>
              <a:chOff x="0" y="0"/>
              <a:chExt cx="9140825" cy="2493962"/>
            </a:xfrm>
          </p:grpSpPr>
          <p:sp>
            <p:nvSpPr>
              <p:cNvPr id="189" name="Line"/>
              <p:cNvSpPr/>
              <p:nvPr/>
            </p:nvSpPr>
            <p:spPr>
              <a:xfrm>
                <a:off x="0" y="622300"/>
                <a:ext cx="9140825" cy="0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90" name="Line"/>
              <p:cNvSpPr/>
              <p:nvPr/>
            </p:nvSpPr>
            <p:spPr>
              <a:xfrm>
                <a:off x="0" y="2493962"/>
                <a:ext cx="9140825" cy="1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91" name="Line"/>
              <p:cNvSpPr/>
              <p:nvPr/>
            </p:nvSpPr>
            <p:spPr>
              <a:xfrm>
                <a:off x="0" y="1870075"/>
                <a:ext cx="9140825" cy="0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92" name="Line"/>
              <p:cNvSpPr/>
              <p:nvPr/>
            </p:nvSpPr>
            <p:spPr>
              <a:xfrm>
                <a:off x="0" y="1246187"/>
                <a:ext cx="9140825" cy="1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93" name="Line"/>
              <p:cNvSpPr/>
              <p:nvPr/>
            </p:nvSpPr>
            <p:spPr>
              <a:xfrm>
                <a:off x="0" y="0"/>
                <a:ext cx="9140825" cy="0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195" name="Line"/>
            <p:cNvSpPr/>
            <p:nvPr/>
          </p:nvSpPr>
          <p:spPr>
            <a:xfrm>
              <a:off x="0" y="6235700"/>
              <a:ext cx="9140825" cy="0"/>
            </a:xfrm>
            <a:prstGeom prst="line">
              <a:avLst/>
            </a:prstGeom>
            <a:noFill/>
            <a:ln w="15875" cap="flat">
              <a:solidFill>
                <a:srgbClr val="003B7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6" name="Line"/>
            <p:cNvSpPr/>
            <p:nvPr/>
          </p:nvSpPr>
          <p:spPr>
            <a:xfrm>
              <a:off x="0" y="5611812"/>
              <a:ext cx="9140825" cy="1"/>
            </a:xfrm>
            <a:prstGeom prst="line">
              <a:avLst/>
            </a:prstGeom>
            <a:noFill/>
            <a:ln w="15875" cap="flat">
              <a:solidFill>
                <a:srgbClr val="003B7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bg>
      <p:bgPr>
        <a:gradFill flip="none" rotWithShape="1">
          <a:gsLst>
            <a:gs pos="0">
              <a:srgbClr val="6600FF"/>
            </a:gs>
            <a:gs pos="100000">
              <a:srgbClr val="200B5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roup"/>
          <p:cNvGrpSpPr/>
          <p:nvPr/>
        </p:nvGrpSpPr>
        <p:grpSpPr>
          <a:xfrm>
            <a:off x="-9" y="0"/>
            <a:ext cx="1143005" cy="6856415"/>
            <a:chOff x="-4" y="0"/>
            <a:chExt cx="1143004" cy="6856414"/>
          </a:xfrm>
        </p:grpSpPr>
        <p:sp>
          <p:nvSpPr>
            <p:cNvPr id="205" name="Rectangle"/>
            <p:cNvSpPr/>
            <p:nvPr/>
          </p:nvSpPr>
          <p:spPr>
            <a:xfrm>
              <a:off x="-5" y="0"/>
              <a:ext cx="1143005" cy="533401"/>
            </a:xfrm>
            <a:prstGeom prst="rect">
              <a:avLst/>
            </a:prstGeom>
            <a:gradFill flip="none" rotWithShape="1">
              <a:gsLst>
                <a:gs pos="0">
                  <a:srgbClr val="EEB00B"/>
                </a:gs>
                <a:gs pos="100000">
                  <a:srgbClr val="200B5B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spcBef>
                  <a:spcPts val="1400"/>
                </a:spcBef>
                <a:defRPr sz="2400">
                  <a:solidFill>
                    <a:srgbClr val="EAEAEA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06" name="Rectangle"/>
            <p:cNvSpPr/>
            <p:nvPr/>
          </p:nvSpPr>
          <p:spPr>
            <a:xfrm>
              <a:off x="-5" y="3200400"/>
              <a:ext cx="1143005" cy="3656015"/>
            </a:xfrm>
            <a:prstGeom prst="rect">
              <a:avLst/>
            </a:prstGeom>
            <a:gradFill flip="none" rotWithShape="1">
              <a:gsLst>
                <a:gs pos="0">
                  <a:srgbClr val="200B5B"/>
                </a:gs>
                <a:gs pos="100000">
                  <a:srgbClr val="EEB00B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spcBef>
                  <a:spcPts val="1400"/>
                </a:spcBef>
                <a:defRPr sz="2400">
                  <a:solidFill>
                    <a:srgbClr val="EAEAEA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pic>
          <p:nvPicPr>
            <p:cNvPr id="207" name="image1.png" descr="image1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" y="495300"/>
              <a:ext cx="1143004" cy="29718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09" name="Title Text"/>
          <p:cNvSpPr txBox="1">
            <a:spLocks noGrp="1"/>
          </p:cNvSpPr>
          <p:nvPr>
            <p:ph type="title"/>
          </p:nvPr>
        </p:nvSpPr>
        <p:spPr>
          <a:xfrm>
            <a:off x="1219200" y="215900"/>
            <a:ext cx="7772400" cy="1384300"/>
          </a:xfrm>
          <a:prstGeom prst="rect">
            <a:avLst/>
          </a:prstGeom>
        </p:spPr>
        <p:txBody>
          <a:bodyPr lIns="45718" tIns="45718" rIns="45718" bIns="45718">
            <a:normAutofit/>
          </a:bodyPr>
          <a:lstStyle>
            <a:lvl1pPr algn="l">
              <a:defRPr>
                <a:solidFill>
                  <a:srgbClr val="FFCC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210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1600200"/>
            <a:ext cx="7772400" cy="5257800"/>
          </a:xfrm>
          <a:prstGeom prst="rect">
            <a:avLst/>
          </a:prstGeom>
        </p:spPr>
        <p:txBody>
          <a:bodyPr lIns="45718" tIns="45718" rIns="45718" bIns="45718">
            <a:normAutofit/>
          </a:bodyPr>
          <a:lstStyle>
            <a:lvl1pPr>
              <a:buClr>
                <a:srgbClr val="FFCC66"/>
              </a:buClr>
              <a:buSzPct val="90000"/>
              <a:buFont typeface="Symbol"/>
              <a:buChar char="·"/>
              <a:defRPr>
                <a:solidFill>
                  <a:srgbClr val="EAEA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Clr>
                <a:srgbClr val="FFCC66"/>
              </a:buClr>
              <a:buFont typeface="Symbol"/>
              <a:buChar char="–"/>
              <a:defRPr>
                <a:solidFill>
                  <a:srgbClr val="EAEA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>
              <a:buClr>
                <a:srgbClr val="FFCC66"/>
              </a:buClr>
              <a:buSzPct val="100000"/>
              <a:buFont typeface="Symbol"/>
              <a:buChar char="·"/>
              <a:defRPr>
                <a:solidFill>
                  <a:srgbClr val="EAEA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>
              <a:buClr>
                <a:srgbClr val="FFCC66"/>
              </a:buClr>
              <a:buFont typeface="Symbol"/>
              <a:buChar char="–"/>
              <a:defRPr>
                <a:solidFill>
                  <a:srgbClr val="EAEA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>
              <a:buClr>
                <a:srgbClr val="FFCC66"/>
              </a:buClr>
              <a:buSzPct val="100000"/>
              <a:buFont typeface="Symbol"/>
              <a:buChar char="·"/>
              <a:defRPr>
                <a:solidFill>
                  <a:srgbClr val="EAEA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862064" y="6570914"/>
            <a:ext cx="281937" cy="287084"/>
          </a:xfrm>
          <a:prstGeom prst="rect">
            <a:avLst/>
          </a:prstGeom>
        </p:spPr>
        <p:txBody>
          <a:bodyPr lIns="45718" tIns="45718" rIns="45718" bIns="45718" anchor="b"/>
          <a:lstStyle>
            <a:lvl1pPr>
              <a:defRPr sz="1400">
                <a:solidFill>
                  <a:srgbClr val="EAEA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bg>
      <p:bgPr>
        <a:gradFill flip="none" rotWithShape="1">
          <a:gsLst>
            <a:gs pos="0">
              <a:srgbClr val="6600FF"/>
            </a:gs>
            <a:gs pos="100000">
              <a:srgbClr val="200B5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roup"/>
          <p:cNvGrpSpPr/>
          <p:nvPr/>
        </p:nvGrpSpPr>
        <p:grpSpPr>
          <a:xfrm>
            <a:off x="-9" y="0"/>
            <a:ext cx="1143005" cy="6856415"/>
            <a:chOff x="-4" y="0"/>
            <a:chExt cx="1143004" cy="6856414"/>
          </a:xfrm>
        </p:grpSpPr>
        <p:sp>
          <p:nvSpPr>
            <p:cNvPr id="218" name="Rectangle"/>
            <p:cNvSpPr/>
            <p:nvPr/>
          </p:nvSpPr>
          <p:spPr>
            <a:xfrm>
              <a:off x="-5" y="0"/>
              <a:ext cx="1143005" cy="533401"/>
            </a:xfrm>
            <a:prstGeom prst="rect">
              <a:avLst/>
            </a:prstGeom>
            <a:gradFill flip="none" rotWithShape="1">
              <a:gsLst>
                <a:gs pos="0">
                  <a:srgbClr val="EEB00B"/>
                </a:gs>
                <a:gs pos="100000">
                  <a:srgbClr val="200B5B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spcBef>
                  <a:spcPts val="1400"/>
                </a:spcBef>
                <a:defRPr sz="2400">
                  <a:solidFill>
                    <a:srgbClr val="EAEAEA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19" name="Rectangle"/>
            <p:cNvSpPr/>
            <p:nvPr/>
          </p:nvSpPr>
          <p:spPr>
            <a:xfrm>
              <a:off x="-5" y="3200400"/>
              <a:ext cx="1143005" cy="3656015"/>
            </a:xfrm>
            <a:prstGeom prst="rect">
              <a:avLst/>
            </a:prstGeom>
            <a:gradFill flip="none" rotWithShape="1">
              <a:gsLst>
                <a:gs pos="0">
                  <a:srgbClr val="200B5B"/>
                </a:gs>
                <a:gs pos="100000">
                  <a:srgbClr val="EEB00B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spcBef>
                  <a:spcPts val="1400"/>
                </a:spcBef>
                <a:defRPr sz="2400">
                  <a:solidFill>
                    <a:srgbClr val="EAEAEA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pic>
          <p:nvPicPr>
            <p:cNvPr id="220" name="image1.png" descr="image1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" y="495300"/>
              <a:ext cx="1143004" cy="29718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22" name="Title Text"/>
          <p:cNvSpPr txBox="1">
            <a:spLocks noGrp="1"/>
          </p:cNvSpPr>
          <p:nvPr>
            <p:ph type="title"/>
          </p:nvPr>
        </p:nvSpPr>
        <p:spPr>
          <a:xfrm>
            <a:off x="1219200" y="215900"/>
            <a:ext cx="7772400" cy="1384300"/>
          </a:xfrm>
          <a:prstGeom prst="rect">
            <a:avLst/>
          </a:prstGeom>
        </p:spPr>
        <p:txBody>
          <a:bodyPr lIns="45718" tIns="45718" rIns="45718" bIns="45718">
            <a:normAutofit/>
          </a:bodyPr>
          <a:lstStyle>
            <a:lvl1pPr algn="l">
              <a:defRPr>
                <a:solidFill>
                  <a:srgbClr val="FFCC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22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219200" y="1600200"/>
            <a:ext cx="3814234" cy="5257800"/>
          </a:xfrm>
          <a:prstGeom prst="rect">
            <a:avLst/>
          </a:prstGeom>
        </p:spPr>
        <p:txBody>
          <a:bodyPr lIns="45718" tIns="45718" rIns="45718" bIns="45718">
            <a:normAutofit/>
          </a:bodyPr>
          <a:lstStyle>
            <a:lvl1pPr>
              <a:buClr>
                <a:srgbClr val="FFCC66"/>
              </a:buClr>
              <a:buSzPct val="90000"/>
              <a:buFont typeface="Symbol"/>
              <a:buChar char="·"/>
              <a:defRPr>
                <a:solidFill>
                  <a:srgbClr val="EAEA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Clr>
                <a:srgbClr val="FFCC66"/>
              </a:buClr>
              <a:buFont typeface="Symbol"/>
              <a:buChar char="–"/>
              <a:defRPr>
                <a:solidFill>
                  <a:srgbClr val="EAEA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>
              <a:buClr>
                <a:srgbClr val="FFCC66"/>
              </a:buClr>
              <a:buSzPct val="100000"/>
              <a:buFont typeface="Symbol"/>
              <a:buChar char="·"/>
              <a:defRPr>
                <a:solidFill>
                  <a:srgbClr val="EAEA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>
              <a:buClr>
                <a:srgbClr val="FFCC66"/>
              </a:buClr>
              <a:buFont typeface="Symbol"/>
              <a:buChar char="–"/>
              <a:defRPr>
                <a:solidFill>
                  <a:srgbClr val="EAEA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>
              <a:buClr>
                <a:srgbClr val="FFCC66"/>
              </a:buClr>
              <a:buSzPct val="100000"/>
              <a:buFont typeface="Symbol"/>
              <a:buChar char="·"/>
              <a:defRPr>
                <a:solidFill>
                  <a:srgbClr val="EAEA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862064" y="6570914"/>
            <a:ext cx="281937" cy="287084"/>
          </a:xfrm>
          <a:prstGeom prst="rect">
            <a:avLst/>
          </a:prstGeom>
        </p:spPr>
        <p:txBody>
          <a:bodyPr lIns="45718" tIns="45718" rIns="45718" bIns="45718" anchor="b"/>
          <a:lstStyle>
            <a:lvl1pPr>
              <a:defRPr sz="1400">
                <a:solidFill>
                  <a:srgbClr val="EAEA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bg>
      <p:bgPr>
        <a:gradFill flip="none" rotWithShape="1">
          <a:gsLst>
            <a:gs pos="0">
              <a:srgbClr val="6600FF"/>
            </a:gs>
            <a:gs pos="100000">
              <a:srgbClr val="200B5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roup"/>
          <p:cNvGrpSpPr/>
          <p:nvPr/>
        </p:nvGrpSpPr>
        <p:grpSpPr>
          <a:xfrm>
            <a:off x="-9" y="0"/>
            <a:ext cx="1143005" cy="6856415"/>
            <a:chOff x="-4" y="0"/>
            <a:chExt cx="1143004" cy="6856414"/>
          </a:xfrm>
        </p:grpSpPr>
        <p:sp>
          <p:nvSpPr>
            <p:cNvPr id="231" name="Rectangle"/>
            <p:cNvSpPr/>
            <p:nvPr/>
          </p:nvSpPr>
          <p:spPr>
            <a:xfrm>
              <a:off x="-5" y="0"/>
              <a:ext cx="1143005" cy="533401"/>
            </a:xfrm>
            <a:prstGeom prst="rect">
              <a:avLst/>
            </a:prstGeom>
            <a:gradFill flip="none" rotWithShape="1">
              <a:gsLst>
                <a:gs pos="0">
                  <a:srgbClr val="EEB00B"/>
                </a:gs>
                <a:gs pos="100000">
                  <a:srgbClr val="200B5B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spcBef>
                  <a:spcPts val="1400"/>
                </a:spcBef>
                <a:defRPr sz="2400">
                  <a:solidFill>
                    <a:srgbClr val="EAEAEA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232" name="Rectangle"/>
            <p:cNvSpPr/>
            <p:nvPr/>
          </p:nvSpPr>
          <p:spPr>
            <a:xfrm>
              <a:off x="-5" y="3200400"/>
              <a:ext cx="1143005" cy="3656015"/>
            </a:xfrm>
            <a:prstGeom prst="rect">
              <a:avLst/>
            </a:prstGeom>
            <a:gradFill flip="none" rotWithShape="1">
              <a:gsLst>
                <a:gs pos="0">
                  <a:srgbClr val="200B5B"/>
                </a:gs>
                <a:gs pos="100000">
                  <a:srgbClr val="EEB00B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spcBef>
                  <a:spcPts val="1400"/>
                </a:spcBef>
                <a:defRPr sz="2400">
                  <a:solidFill>
                    <a:srgbClr val="EAEAEA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pic>
          <p:nvPicPr>
            <p:cNvPr id="233" name="image1.png" descr="image1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" y="495300"/>
              <a:ext cx="1143004" cy="29718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35" name="Title Text"/>
          <p:cNvSpPr txBox="1">
            <a:spLocks noGrp="1"/>
          </p:cNvSpPr>
          <p:nvPr>
            <p:ph type="title"/>
          </p:nvPr>
        </p:nvSpPr>
        <p:spPr>
          <a:xfrm>
            <a:off x="1219200" y="215900"/>
            <a:ext cx="7772400" cy="1384300"/>
          </a:xfrm>
          <a:prstGeom prst="rect">
            <a:avLst/>
          </a:prstGeom>
        </p:spPr>
        <p:txBody>
          <a:bodyPr lIns="45718" tIns="45718" rIns="45718" bIns="45718">
            <a:normAutofit/>
          </a:bodyPr>
          <a:lstStyle>
            <a:lvl1pPr algn="l">
              <a:defRPr>
                <a:solidFill>
                  <a:srgbClr val="FFCC6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23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77366" y="1600200"/>
            <a:ext cx="3814234" cy="5257800"/>
          </a:xfrm>
          <a:prstGeom prst="rect">
            <a:avLst/>
          </a:prstGeom>
        </p:spPr>
        <p:txBody>
          <a:bodyPr lIns="45718" tIns="45718" rIns="45718" bIns="45718">
            <a:normAutofit/>
          </a:bodyPr>
          <a:lstStyle>
            <a:lvl1pPr>
              <a:buClr>
                <a:srgbClr val="FFCC66"/>
              </a:buClr>
              <a:buSzPct val="90000"/>
              <a:buFont typeface="Symbol"/>
              <a:buChar char="·"/>
              <a:defRPr>
                <a:solidFill>
                  <a:srgbClr val="EAEA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3771" indent="-326571">
              <a:buClr>
                <a:srgbClr val="FFCC66"/>
              </a:buClr>
              <a:buFont typeface="Symbol"/>
              <a:buChar char="–"/>
              <a:defRPr>
                <a:solidFill>
                  <a:srgbClr val="EAEA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>
              <a:buClr>
                <a:srgbClr val="FFCC66"/>
              </a:buClr>
              <a:buSzPct val="100000"/>
              <a:buFont typeface="Symbol"/>
              <a:buChar char="·"/>
              <a:defRPr>
                <a:solidFill>
                  <a:srgbClr val="EAEA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>
              <a:buClr>
                <a:srgbClr val="FFCC66"/>
              </a:buClr>
              <a:buFont typeface="Symbol"/>
              <a:buChar char="–"/>
              <a:defRPr>
                <a:solidFill>
                  <a:srgbClr val="EAEA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>
              <a:buClr>
                <a:srgbClr val="FFCC66"/>
              </a:buClr>
              <a:buSzPct val="100000"/>
              <a:buFont typeface="Symbol"/>
              <a:buChar char="·"/>
              <a:defRPr>
                <a:solidFill>
                  <a:srgbClr val="EAEA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862064" y="6570914"/>
            <a:ext cx="281937" cy="287084"/>
          </a:xfrm>
          <a:prstGeom prst="rect">
            <a:avLst/>
          </a:prstGeom>
        </p:spPr>
        <p:txBody>
          <a:bodyPr lIns="45718" tIns="45718" rIns="45718" bIns="45718" anchor="b"/>
          <a:lstStyle>
            <a:lvl1pPr>
              <a:defRPr sz="1400">
                <a:solidFill>
                  <a:srgbClr val="EAEA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defTabSz="457200"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245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defTabSz="457200">
              <a:buClrTx/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defTabSz="457200">
              <a:buClrTx/>
              <a:buFont typeface="Arial"/>
              <a:buChar char="–"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defTabSz="457200">
              <a:buClrTx/>
              <a:buSzPct val="100000"/>
              <a:buFont typeface="Arial"/>
              <a:buChar char="•"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defTabSz="457200">
              <a:buClrTx/>
              <a:buFont typeface="Arial"/>
              <a:buChar char="–"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94560" indent="-365760" defTabSz="457200">
              <a:buClrTx/>
              <a:buSzPct val="100000"/>
              <a:buFont typeface="Arial"/>
              <a:buChar char="»"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</p:spPr>
        <p:txBody>
          <a:bodyPr anchor="ctr"/>
          <a:lstStyle>
            <a:lvl1pPr defTabSz="457200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850"/>
            </a:gs>
            <a:gs pos="100000">
              <a:srgbClr val="0066CC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"/>
          <p:cNvGrpSpPr/>
          <p:nvPr/>
        </p:nvGrpSpPr>
        <p:grpSpPr>
          <a:xfrm>
            <a:off x="1587" y="0"/>
            <a:ext cx="9148763" cy="6851650"/>
            <a:chOff x="0" y="0"/>
            <a:chExt cx="9148762" cy="6851650"/>
          </a:xfrm>
        </p:grpSpPr>
        <p:sp>
          <p:nvSpPr>
            <p:cNvPr id="2" name="Shape"/>
            <p:cNvSpPr/>
            <p:nvPr/>
          </p:nvSpPr>
          <p:spPr>
            <a:xfrm>
              <a:off x="8007350" y="4168775"/>
              <a:ext cx="1141413" cy="2682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20"/>
                  </a:moveTo>
                  <a:lnTo>
                    <a:pt x="21600" y="0"/>
                  </a:lnTo>
                  <a:lnTo>
                    <a:pt x="21058" y="1291"/>
                  </a:lnTo>
                  <a:lnTo>
                    <a:pt x="20335" y="2671"/>
                  </a:lnTo>
                  <a:lnTo>
                    <a:pt x="18889" y="4972"/>
                  </a:lnTo>
                  <a:lnTo>
                    <a:pt x="17292" y="7272"/>
                  </a:lnTo>
                  <a:lnTo>
                    <a:pt x="15123" y="9573"/>
                  </a:lnTo>
                  <a:lnTo>
                    <a:pt x="12773" y="11950"/>
                  </a:lnTo>
                  <a:lnTo>
                    <a:pt x="10062" y="14328"/>
                  </a:lnTo>
                  <a:lnTo>
                    <a:pt x="7019" y="16769"/>
                  </a:lnTo>
                  <a:lnTo>
                    <a:pt x="3766" y="19146"/>
                  </a:lnTo>
                  <a:lnTo>
                    <a:pt x="0" y="21600"/>
                  </a:lnTo>
                  <a:lnTo>
                    <a:pt x="331" y="21600"/>
                  </a:lnTo>
                  <a:lnTo>
                    <a:pt x="4127" y="19146"/>
                  </a:lnTo>
                  <a:lnTo>
                    <a:pt x="7381" y="16769"/>
                  </a:lnTo>
                  <a:lnTo>
                    <a:pt x="10423" y="14328"/>
                  </a:lnTo>
                  <a:lnTo>
                    <a:pt x="13135" y="11950"/>
                  </a:lnTo>
                  <a:lnTo>
                    <a:pt x="15485" y="9573"/>
                  </a:lnTo>
                  <a:lnTo>
                    <a:pt x="17623" y="7272"/>
                  </a:lnTo>
                  <a:lnTo>
                    <a:pt x="19250" y="4972"/>
                  </a:lnTo>
                  <a:lnTo>
                    <a:pt x="20696" y="2671"/>
                  </a:lnTo>
                  <a:lnTo>
                    <a:pt x="21238" y="1828"/>
                  </a:lnTo>
                  <a:lnTo>
                    <a:pt x="21600" y="92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" name="Shape"/>
            <p:cNvSpPr/>
            <p:nvPr/>
          </p:nvSpPr>
          <p:spPr>
            <a:xfrm>
              <a:off x="8548687" y="6022975"/>
              <a:ext cx="600076" cy="828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787" y="5462"/>
                  </a:lnTo>
                  <a:lnTo>
                    <a:pt x="11688" y="10924"/>
                  </a:lnTo>
                  <a:lnTo>
                    <a:pt x="5844" y="16386"/>
                  </a:lnTo>
                  <a:lnTo>
                    <a:pt x="0" y="21600"/>
                  </a:lnTo>
                  <a:lnTo>
                    <a:pt x="688" y="21600"/>
                  </a:lnTo>
                  <a:lnTo>
                    <a:pt x="6532" y="16634"/>
                  </a:lnTo>
                  <a:lnTo>
                    <a:pt x="11688" y="11669"/>
                  </a:lnTo>
                  <a:lnTo>
                    <a:pt x="21600" y="993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/>
            <p:cNvSpPr/>
            <p:nvPr/>
          </p:nvSpPr>
          <p:spPr>
            <a:xfrm>
              <a:off x="9015412" y="6689725"/>
              <a:ext cx="133351" cy="161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4629" y="21600"/>
                  </a:lnTo>
                  <a:lnTo>
                    <a:pt x="12343" y="12706"/>
                  </a:lnTo>
                  <a:lnTo>
                    <a:pt x="21600" y="5082"/>
                  </a:lnTo>
                  <a:lnTo>
                    <a:pt x="21600" y="0"/>
                  </a:lnTo>
                  <a:lnTo>
                    <a:pt x="10800" y="11435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18" name="Group"/>
            <p:cNvGrpSpPr/>
            <p:nvPr/>
          </p:nvGrpSpPr>
          <p:grpSpPr>
            <a:xfrm>
              <a:off x="455612" y="0"/>
              <a:ext cx="8093076" cy="6851650"/>
              <a:chOff x="0" y="0"/>
              <a:chExt cx="8093075" cy="6851650"/>
            </a:xfrm>
          </p:grpSpPr>
          <p:sp>
            <p:nvSpPr>
              <p:cNvPr id="5" name="Shape"/>
              <p:cNvSpPr/>
              <p:nvPr/>
            </p:nvSpPr>
            <p:spPr>
              <a:xfrm>
                <a:off x="3970337" y="0"/>
                <a:ext cx="114301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8000" y="21600"/>
                    </a:lnTo>
                    <a:lnTo>
                      <a:pt x="21600" y="21600"/>
                    </a:lnTo>
                    <a:lnTo>
                      <a:pt x="3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" name="Shape"/>
              <p:cNvSpPr/>
              <p:nvPr/>
            </p:nvSpPr>
            <p:spPr>
              <a:xfrm>
                <a:off x="4446587" y="0"/>
                <a:ext cx="276226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979" y="0"/>
                    </a:moveTo>
                    <a:lnTo>
                      <a:pt x="1490" y="0"/>
                    </a:lnTo>
                    <a:lnTo>
                      <a:pt x="5214" y="1081"/>
                    </a:lnTo>
                    <a:lnTo>
                      <a:pt x="8938" y="2222"/>
                    </a:lnTo>
                    <a:lnTo>
                      <a:pt x="11917" y="3448"/>
                    </a:lnTo>
                    <a:lnTo>
                      <a:pt x="14897" y="4739"/>
                    </a:lnTo>
                    <a:lnTo>
                      <a:pt x="16386" y="6061"/>
                    </a:lnTo>
                    <a:lnTo>
                      <a:pt x="18621" y="7442"/>
                    </a:lnTo>
                    <a:lnTo>
                      <a:pt x="19366" y="8848"/>
                    </a:lnTo>
                    <a:lnTo>
                      <a:pt x="20110" y="10320"/>
                    </a:lnTo>
                    <a:lnTo>
                      <a:pt x="19366" y="13232"/>
                    </a:lnTo>
                    <a:lnTo>
                      <a:pt x="15641" y="16140"/>
                    </a:lnTo>
                    <a:lnTo>
                      <a:pt x="13407" y="17551"/>
                    </a:lnTo>
                    <a:lnTo>
                      <a:pt x="9683" y="18958"/>
                    </a:lnTo>
                    <a:lnTo>
                      <a:pt x="5214" y="20309"/>
                    </a:lnTo>
                    <a:lnTo>
                      <a:pt x="0" y="21600"/>
                    </a:lnTo>
                    <a:lnTo>
                      <a:pt x="1490" y="21600"/>
                    </a:lnTo>
                    <a:lnTo>
                      <a:pt x="6703" y="20309"/>
                    </a:lnTo>
                    <a:lnTo>
                      <a:pt x="11172" y="18928"/>
                    </a:lnTo>
                    <a:lnTo>
                      <a:pt x="14897" y="17551"/>
                    </a:lnTo>
                    <a:lnTo>
                      <a:pt x="17131" y="16110"/>
                    </a:lnTo>
                    <a:lnTo>
                      <a:pt x="20855" y="13202"/>
                    </a:lnTo>
                    <a:lnTo>
                      <a:pt x="21600" y="10290"/>
                    </a:lnTo>
                    <a:lnTo>
                      <a:pt x="20855" y="8848"/>
                    </a:lnTo>
                    <a:lnTo>
                      <a:pt x="20110" y="7442"/>
                    </a:lnTo>
                    <a:lnTo>
                      <a:pt x="17876" y="6061"/>
                    </a:lnTo>
                    <a:lnTo>
                      <a:pt x="16386" y="4709"/>
                    </a:lnTo>
                    <a:lnTo>
                      <a:pt x="13407" y="3448"/>
                    </a:lnTo>
                    <a:lnTo>
                      <a:pt x="10428" y="2222"/>
                    </a:lnTo>
                    <a:lnTo>
                      <a:pt x="6703" y="1081"/>
                    </a:lnTo>
                    <a:lnTo>
                      <a:pt x="2979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" name="Shape"/>
              <p:cNvSpPr/>
              <p:nvPr/>
            </p:nvSpPr>
            <p:spPr>
              <a:xfrm>
                <a:off x="4873625" y="0"/>
                <a:ext cx="534988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13" y="10079"/>
                    </a:moveTo>
                    <a:lnTo>
                      <a:pt x="20439" y="8638"/>
                    </a:lnTo>
                    <a:lnTo>
                      <a:pt x="18892" y="7232"/>
                    </a:lnTo>
                    <a:lnTo>
                      <a:pt x="16958" y="5880"/>
                    </a:lnTo>
                    <a:lnTo>
                      <a:pt x="14701" y="4589"/>
                    </a:lnTo>
                    <a:lnTo>
                      <a:pt x="11993" y="3328"/>
                    </a:lnTo>
                    <a:lnTo>
                      <a:pt x="8511" y="2162"/>
                    </a:lnTo>
                    <a:lnTo>
                      <a:pt x="5029" y="1021"/>
                    </a:lnTo>
                    <a:lnTo>
                      <a:pt x="774" y="0"/>
                    </a:lnTo>
                    <a:lnTo>
                      <a:pt x="0" y="0"/>
                    </a:lnTo>
                    <a:lnTo>
                      <a:pt x="4256" y="1021"/>
                    </a:lnTo>
                    <a:lnTo>
                      <a:pt x="7737" y="2162"/>
                    </a:lnTo>
                    <a:lnTo>
                      <a:pt x="11219" y="3328"/>
                    </a:lnTo>
                    <a:lnTo>
                      <a:pt x="13927" y="4589"/>
                    </a:lnTo>
                    <a:lnTo>
                      <a:pt x="16184" y="5880"/>
                    </a:lnTo>
                    <a:lnTo>
                      <a:pt x="18118" y="7232"/>
                    </a:lnTo>
                    <a:lnTo>
                      <a:pt x="19666" y="8638"/>
                    </a:lnTo>
                    <a:lnTo>
                      <a:pt x="20439" y="10079"/>
                    </a:lnTo>
                    <a:lnTo>
                      <a:pt x="20826" y="11581"/>
                    </a:lnTo>
                    <a:lnTo>
                      <a:pt x="20439" y="13052"/>
                    </a:lnTo>
                    <a:lnTo>
                      <a:pt x="19666" y="14548"/>
                    </a:lnTo>
                    <a:lnTo>
                      <a:pt x="18118" y="16020"/>
                    </a:lnTo>
                    <a:lnTo>
                      <a:pt x="16571" y="17461"/>
                    </a:lnTo>
                    <a:lnTo>
                      <a:pt x="13927" y="18903"/>
                    </a:lnTo>
                    <a:lnTo>
                      <a:pt x="11219" y="20279"/>
                    </a:lnTo>
                    <a:lnTo>
                      <a:pt x="7737" y="21600"/>
                    </a:lnTo>
                    <a:lnTo>
                      <a:pt x="8511" y="21600"/>
                    </a:lnTo>
                    <a:lnTo>
                      <a:pt x="11993" y="20279"/>
                    </a:lnTo>
                    <a:lnTo>
                      <a:pt x="14701" y="18903"/>
                    </a:lnTo>
                    <a:lnTo>
                      <a:pt x="17344" y="17461"/>
                    </a:lnTo>
                    <a:lnTo>
                      <a:pt x="18892" y="16020"/>
                    </a:lnTo>
                    <a:lnTo>
                      <a:pt x="20439" y="14548"/>
                    </a:lnTo>
                    <a:lnTo>
                      <a:pt x="21213" y="13052"/>
                    </a:lnTo>
                    <a:lnTo>
                      <a:pt x="21600" y="11581"/>
                    </a:lnTo>
                    <a:lnTo>
                      <a:pt x="21213" y="1007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/>
              <p:cNvSpPr/>
              <p:nvPr/>
            </p:nvSpPr>
            <p:spPr>
              <a:xfrm>
                <a:off x="5378450" y="0"/>
                <a:ext cx="677863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90" y="9629"/>
                    </a:moveTo>
                    <a:lnTo>
                      <a:pt x="20075" y="8458"/>
                    </a:lnTo>
                    <a:lnTo>
                      <a:pt x="18551" y="7292"/>
                    </a:lnTo>
                    <a:lnTo>
                      <a:pt x="16721" y="6151"/>
                    </a:lnTo>
                    <a:lnTo>
                      <a:pt x="14281" y="5010"/>
                    </a:lnTo>
                    <a:lnTo>
                      <a:pt x="11537" y="3809"/>
                    </a:lnTo>
                    <a:lnTo>
                      <a:pt x="8233" y="2612"/>
                    </a:lnTo>
                    <a:lnTo>
                      <a:pt x="4574" y="1351"/>
                    </a:lnTo>
                    <a:lnTo>
                      <a:pt x="610" y="0"/>
                    </a:lnTo>
                    <a:lnTo>
                      <a:pt x="0" y="0"/>
                    </a:lnTo>
                    <a:lnTo>
                      <a:pt x="4269" y="1351"/>
                    </a:lnTo>
                    <a:lnTo>
                      <a:pt x="7928" y="2612"/>
                    </a:lnTo>
                    <a:lnTo>
                      <a:pt x="10978" y="3839"/>
                    </a:lnTo>
                    <a:lnTo>
                      <a:pt x="13976" y="5010"/>
                    </a:lnTo>
                    <a:lnTo>
                      <a:pt x="16111" y="6181"/>
                    </a:lnTo>
                    <a:lnTo>
                      <a:pt x="17941" y="7322"/>
                    </a:lnTo>
                    <a:lnTo>
                      <a:pt x="19465" y="8458"/>
                    </a:lnTo>
                    <a:lnTo>
                      <a:pt x="20380" y="9629"/>
                    </a:lnTo>
                    <a:lnTo>
                      <a:pt x="20990" y="10950"/>
                    </a:lnTo>
                    <a:lnTo>
                      <a:pt x="20685" y="12301"/>
                    </a:lnTo>
                    <a:lnTo>
                      <a:pt x="20075" y="13678"/>
                    </a:lnTo>
                    <a:lnTo>
                      <a:pt x="18551" y="15119"/>
                    </a:lnTo>
                    <a:lnTo>
                      <a:pt x="16721" y="16620"/>
                    </a:lnTo>
                    <a:lnTo>
                      <a:pt x="13976" y="18212"/>
                    </a:lnTo>
                    <a:lnTo>
                      <a:pt x="10368" y="19858"/>
                    </a:lnTo>
                    <a:lnTo>
                      <a:pt x="6404" y="21600"/>
                    </a:lnTo>
                    <a:lnTo>
                      <a:pt x="7014" y="21600"/>
                    </a:lnTo>
                    <a:lnTo>
                      <a:pt x="10978" y="19858"/>
                    </a:lnTo>
                    <a:lnTo>
                      <a:pt x="14586" y="18212"/>
                    </a:lnTo>
                    <a:lnTo>
                      <a:pt x="17331" y="16620"/>
                    </a:lnTo>
                    <a:lnTo>
                      <a:pt x="19160" y="15119"/>
                    </a:lnTo>
                    <a:lnTo>
                      <a:pt x="20685" y="13678"/>
                    </a:lnTo>
                    <a:lnTo>
                      <a:pt x="21295" y="12301"/>
                    </a:lnTo>
                    <a:lnTo>
                      <a:pt x="21600" y="10950"/>
                    </a:lnTo>
                    <a:lnTo>
                      <a:pt x="20990" y="962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" name="Shape"/>
              <p:cNvSpPr/>
              <p:nvPr/>
            </p:nvSpPr>
            <p:spPr>
              <a:xfrm>
                <a:off x="5807075" y="0"/>
                <a:ext cx="885825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109"/>
                    </a:moveTo>
                    <a:lnTo>
                      <a:pt x="20901" y="8668"/>
                    </a:lnTo>
                    <a:lnTo>
                      <a:pt x="19541" y="7232"/>
                    </a:lnTo>
                    <a:lnTo>
                      <a:pt x="17676" y="5880"/>
                    </a:lnTo>
                    <a:lnTo>
                      <a:pt x="15345" y="4559"/>
                    </a:lnTo>
                    <a:lnTo>
                      <a:pt x="12315" y="3298"/>
                    </a:lnTo>
                    <a:lnTo>
                      <a:pt x="8858" y="2132"/>
                    </a:lnTo>
                    <a:lnTo>
                      <a:pt x="4895" y="1021"/>
                    </a:lnTo>
                    <a:lnTo>
                      <a:pt x="466" y="0"/>
                    </a:lnTo>
                    <a:lnTo>
                      <a:pt x="0" y="0"/>
                    </a:lnTo>
                    <a:lnTo>
                      <a:pt x="4429" y="1021"/>
                    </a:lnTo>
                    <a:lnTo>
                      <a:pt x="8391" y="2132"/>
                    </a:lnTo>
                    <a:lnTo>
                      <a:pt x="11849" y="3298"/>
                    </a:lnTo>
                    <a:lnTo>
                      <a:pt x="14879" y="4559"/>
                    </a:lnTo>
                    <a:lnTo>
                      <a:pt x="17210" y="5880"/>
                    </a:lnTo>
                    <a:lnTo>
                      <a:pt x="19075" y="7232"/>
                    </a:lnTo>
                    <a:lnTo>
                      <a:pt x="20435" y="8668"/>
                    </a:lnTo>
                    <a:lnTo>
                      <a:pt x="21134" y="10109"/>
                    </a:lnTo>
                    <a:lnTo>
                      <a:pt x="21134" y="11641"/>
                    </a:lnTo>
                    <a:lnTo>
                      <a:pt x="20668" y="13172"/>
                    </a:lnTo>
                    <a:lnTo>
                      <a:pt x="19541" y="14669"/>
                    </a:lnTo>
                    <a:lnTo>
                      <a:pt x="17676" y="16140"/>
                    </a:lnTo>
                    <a:lnTo>
                      <a:pt x="15112" y="17581"/>
                    </a:lnTo>
                    <a:lnTo>
                      <a:pt x="12082" y="18958"/>
                    </a:lnTo>
                    <a:lnTo>
                      <a:pt x="8391" y="20309"/>
                    </a:lnTo>
                    <a:lnTo>
                      <a:pt x="3963" y="21600"/>
                    </a:lnTo>
                    <a:lnTo>
                      <a:pt x="4429" y="21600"/>
                    </a:lnTo>
                    <a:lnTo>
                      <a:pt x="8858" y="20309"/>
                    </a:lnTo>
                    <a:lnTo>
                      <a:pt x="12548" y="18958"/>
                    </a:lnTo>
                    <a:lnTo>
                      <a:pt x="15578" y="17581"/>
                    </a:lnTo>
                    <a:lnTo>
                      <a:pt x="18142" y="16140"/>
                    </a:lnTo>
                    <a:lnTo>
                      <a:pt x="20007" y="14669"/>
                    </a:lnTo>
                    <a:lnTo>
                      <a:pt x="21134" y="13172"/>
                    </a:lnTo>
                    <a:lnTo>
                      <a:pt x="21600" y="11641"/>
                    </a:lnTo>
                    <a:lnTo>
                      <a:pt x="21600" y="1010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" name="Shape"/>
              <p:cNvSpPr/>
              <p:nvPr/>
            </p:nvSpPr>
            <p:spPr>
              <a:xfrm>
                <a:off x="6283325" y="0"/>
                <a:ext cx="1095375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440"/>
                    </a:moveTo>
                    <a:lnTo>
                      <a:pt x="21035" y="9058"/>
                    </a:lnTo>
                    <a:lnTo>
                      <a:pt x="19905" y="7712"/>
                    </a:lnTo>
                    <a:lnTo>
                      <a:pt x="18021" y="6361"/>
                    </a:lnTo>
                    <a:lnTo>
                      <a:pt x="15603" y="5040"/>
                    </a:lnTo>
                    <a:lnTo>
                      <a:pt x="12590" y="3748"/>
                    </a:lnTo>
                    <a:lnTo>
                      <a:pt x="9199" y="2462"/>
                    </a:lnTo>
                    <a:lnTo>
                      <a:pt x="5086" y="1201"/>
                    </a:lnTo>
                    <a:lnTo>
                      <a:pt x="377" y="0"/>
                    </a:lnTo>
                    <a:lnTo>
                      <a:pt x="0" y="0"/>
                    </a:lnTo>
                    <a:lnTo>
                      <a:pt x="4709" y="1201"/>
                    </a:lnTo>
                    <a:lnTo>
                      <a:pt x="8822" y="2462"/>
                    </a:lnTo>
                    <a:lnTo>
                      <a:pt x="12213" y="3748"/>
                    </a:lnTo>
                    <a:lnTo>
                      <a:pt x="15227" y="5040"/>
                    </a:lnTo>
                    <a:lnTo>
                      <a:pt x="17644" y="6361"/>
                    </a:lnTo>
                    <a:lnTo>
                      <a:pt x="19528" y="7712"/>
                    </a:lnTo>
                    <a:lnTo>
                      <a:pt x="20658" y="9058"/>
                    </a:lnTo>
                    <a:lnTo>
                      <a:pt x="21223" y="10440"/>
                    </a:lnTo>
                    <a:lnTo>
                      <a:pt x="21223" y="11851"/>
                    </a:lnTo>
                    <a:lnTo>
                      <a:pt x="20658" y="13262"/>
                    </a:lnTo>
                    <a:lnTo>
                      <a:pt x="19340" y="14669"/>
                    </a:lnTo>
                    <a:lnTo>
                      <a:pt x="17456" y="16080"/>
                    </a:lnTo>
                    <a:lnTo>
                      <a:pt x="14850" y="17491"/>
                    </a:lnTo>
                    <a:lnTo>
                      <a:pt x="11648" y="18903"/>
                    </a:lnTo>
                    <a:lnTo>
                      <a:pt x="7880" y="20249"/>
                    </a:lnTo>
                    <a:lnTo>
                      <a:pt x="3579" y="21600"/>
                    </a:lnTo>
                    <a:lnTo>
                      <a:pt x="3956" y="21600"/>
                    </a:lnTo>
                    <a:lnTo>
                      <a:pt x="8257" y="20249"/>
                    </a:lnTo>
                    <a:lnTo>
                      <a:pt x="12024" y="18903"/>
                    </a:lnTo>
                    <a:lnTo>
                      <a:pt x="15227" y="17491"/>
                    </a:lnTo>
                    <a:lnTo>
                      <a:pt x="17833" y="16110"/>
                    </a:lnTo>
                    <a:lnTo>
                      <a:pt x="19716" y="14699"/>
                    </a:lnTo>
                    <a:lnTo>
                      <a:pt x="21035" y="13292"/>
                    </a:lnTo>
                    <a:lnTo>
                      <a:pt x="21600" y="11851"/>
                    </a:lnTo>
                    <a:lnTo>
                      <a:pt x="21600" y="1044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" name="Shape"/>
              <p:cNvSpPr/>
              <p:nvPr/>
            </p:nvSpPr>
            <p:spPr>
              <a:xfrm>
                <a:off x="6721475" y="0"/>
                <a:ext cx="1371601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49" y="10650"/>
                    </a:moveTo>
                    <a:lnTo>
                      <a:pt x="20847" y="9178"/>
                    </a:lnTo>
                    <a:lnTo>
                      <a:pt x="20270" y="8428"/>
                    </a:lnTo>
                    <a:lnTo>
                      <a:pt x="19668" y="7712"/>
                    </a:lnTo>
                    <a:lnTo>
                      <a:pt x="17862" y="6271"/>
                    </a:lnTo>
                    <a:lnTo>
                      <a:pt x="16658" y="5580"/>
                    </a:lnTo>
                    <a:lnTo>
                      <a:pt x="15303" y="4890"/>
                    </a:lnTo>
                    <a:lnTo>
                      <a:pt x="12318" y="3598"/>
                    </a:lnTo>
                    <a:lnTo>
                      <a:pt x="8856" y="2342"/>
                    </a:lnTo>
                    <a:lnTo>
                      <a:pt x="4817" y="1141"/>
                    </a:lnTo>
                    <a:lnTo>
                      <a:pt x="301" y="0"/>
                    </a:lnTo>
                    <a:lnTo>
                      <a:pt x="0" y="0"/>
                    </a:lnTo>
                    <a:lnTo>
                      <a:pt x="4516" y="1141"/>
                    </a:lnTo>
                    <a:lnTo>
                      <a:pt x="8555" y="2342"/>
                    </a:lnTo>
                    <a:lnTo>
                      <a:pt x="12017" y="3598"/>
                    </a:lnTo>
                    <a:lnTo>
                      <a:pt x="15002" y="4920"/>
                    </a:lnTo>
                    <a:lnTo>
                      <a:pt x="16357" y="5610"/>
                    </a:lnTo>
                    <a:lnTo>
                      <a:pt x="17561" y="6301"/>
                    </a:lnTo>
                    <a:lnTo>
                      <a:pt x="19367" y="7742"/>
                    </a:lnTo>
                    <a:lnTo>
                      <a:pt x="20120" y="8458"/>
                    </a:lnTo>
                    <a:lnTo>
                      <a:pt x="20546" y="9178"/>
                    </a:lnTo>
                    <a:lnTo>
                      <a:pt x="20998" y="9929"/>
                    </a:lnTo>
                    <a:lnTo>
                      <a:pt x="21148" y="10650"/>
                    </a:lnTo>
                    <a:lnTo>
                      <a:pt x="21299" y="11401"/>
                    </a:lnTo>
                    <a:lnTo>
                      <a:pt x="21148" y="12151"/>
                    </a:lnTo>
                    <a:lnTo>
                      <a:pt x="20847" y="12872"/>
                    </a:lnTo>
                    <a:lnTo>
                      <a:pt x="20546" y="13618"/>
                    </a:lnTo>
                    <a:lnTo>
                      <a:pt x="19969" y="14338"/>
                    </a:lnTo>
                    <a:lnTo>
                      <a:pt x="19217" y="15089"/>
                    </a:lnTo>
                    <a:lnTo>
                      <a:pt x="17109" y="16530"/>
                    </a:lnTo>
                    <a:lnTo>
                      <a:pt x="14701" y="17852"/>
                    </a:lnTo>
                    <a:lnTo>
                      <a:pt x="11866" y="19138"/>
                    </a:lnTo>
                    <a:lnTo>
                      <a:pt x="8404" y="20399"/>
                    </a:lnTo>
                    <a:lnTo>
                      <a:pt x="4516" y="21600"/>
                    </a:lnTo>
                    <a:lnTo>
                      <a:pt x="4817" y="21600"/>
                    </a:lnTo>
                    <a:lnTo>
                      <a:pt x="8705" y="20399"/>
                    </a:lnTo>
                    <a:lnTo>
                      <a:pt x="12167" y="19138"/>
                    </a:lnTo>
                    <a:lnTo>
                      <a:pt x="15002" y="17882"/>
                    </a:lnTo>
                    <a:lnTo>
                      <a:pt x="17410" y="16560"/>
                    </a:lnTo>
                    <a:lnTo>
                      <a:pt x="19518" y="15119"/>
                    </a:lnTo>
                    <a:lnTo>
                      <a:pt x="20270" y="14368"/>
                    </a:lnTo>
                    <a:lnTo>
                      <a:pt x="20847" y="13648"/>
                    </a:lnTo>
                    <a:lnTo>
                      <a:pt x="21148" y="12902"/>
                    </a:lnTo>
                    <a:lnTo>
                      <a:pt x="21449" y="12151"/>
                    </a:lnTo>
                    <a:lnTo>
                      <a:pt x="21600" y="11401"/>
                    </a:lnTo>
                    <a:lnTo>
                      <a:pt x="21449" y="1065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" name="Shape"/>
              <p:cNvSpPr/>
              <p:nvPr/>
            </p:nvSpPr>
            <p:spPr>
              <a:xfrm>
                <a:off x="3351212" y="0"/>
                <a:ext cx="238126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609" y="9719"/>
                    </a:moveTo>
                    <a:lnTo>
                      <a:pt x="4349" y="8158"/>
                    </a:lnTo>
                    <a:lnTo>
                      <a:pt x="6089" y="6661"/>
                    </a:lnTo>
                    <a:lnTo>
                      <a:pt x="8553" y="5280"/>
                    </a:lnTo>
                    <a:lnTo>
                      <a:pt x="11162" y="3959"/>
                    </a:lnTo>
                    <a:lnTo>
                      <a:pt x="12032" y="3358"/>
                    </a:lnTo>
                    <a:lnTo>
                      <a:pt x="13772" y="2788"/>
                    </a:lnTo>
                    <a:lnTo>
                      <a:pt x="15511" y="2222"/>
                    </a:lnTo>
                    <a:lnTo>
                      <a:pt x="16381" y="1712"/>
                    </a:lnTo>
                    <a:lnTo>
                      <a:pt x="18121" y="1231"/>
                    </a:lnTo>
                    <a:lnTo>
                      <a:pt x="18991" y="781"/>
                    </a:lnTo>
                    <a:lnTo>
                      <a:pt x="20730" y="360"/>
                    </a:lnTo>
                    <a:lnTo>
                      <a:pt x="21600" y="0"/>
                    </a:lnTo>
                    <a:lnTo>
                      <a:pt x="19860" y="0"/>
                    </a:lnTo>
                    <a:lnTo>
                      <a:pt x="18991" y="360"/>
                    </a:lnTo>
                    <a:lnTo>
                      <a:pt x="17251" y="781"/>
                    </a:lnTo>
                    <a:lnTo>
                      <a:pt x="16381" y="1231"/>
                    </a:lnTo>
                    <a:lnTo>
                      <a:pt x="14642" y="1712"/>
                    </a:lnTo>
                    <a:lnTo>
                      <a:pt x="13772" y="2222"/>
                    </a:lnTo>
                    <a:lnTo>
                      <a:pt x="12032" y="2788"/>
                    </a:lnTo>
                    <a:lnTo>
                      <a:pt x="10293" y="3358"/>
                    </a:lnTo>
                    <a:lnTo>
                      <a:pt x="9423" y="3959"/>
                    </a:lnTo>
                    <a:lnTo>
                      <a:pt x="6958" y="5280"/>
                    </a:lnTo>
                    <a:lnTo>
                      <a:pt x="4349" y="6661"/>
                    </a:lnTo>
                    <a:lnTo>
                      <a:pt x="2609" y="8158"/>
                    </a:lnTo>
                    <a:lnTo>
                      <a:pt x="870" y="9719"/>
                    </a:lnTo>
                    <a:lnTo>
                      <a:pt x="0" y="11401"/>
                    </a:lnTo>
                    <a:lnTo>
                      <a:pt x="870" y="13022"/>
                    </a:lnTo>
                    <a:lnTo>
                      <a:pt x="1740" y="14609"/>
                    </a:lnTo>
                    <a:lnTo>
                      <a:pt x="3479" y="16110"/>
                    </a:lnTo>
                    <a:lnTo>
                      <a:pt x="5219" y="17581"/>
                    </a:lnTo>
                    <a:lnTo>
                      <a:pt x="8553" y="18988"/>
                    </a:lnTo>
                    <a:lnTo>
                      <a:pt x="12902" y="20309"/>
                    </a:lnTo>
                    <a:lnTo>
                      <a:pt x="18121" y="21600"/>
                    </a:lnTo>
                    <a:lnTo>
                      <a:pt x="19860" y="21600"/>
                    </a:lnTo>
                    <a:lnTo>
                      <a:pt x="14642" y="20309"/>
                    </a:lnTo>
                    <a:lnTo>
                      <a:pt x="10293" y="18988"/>
                    </a:lnTo>
                    <a:lnTo>
                      <a:pt x="6958" y="17581"/>
                    </a:lnTo>
                    <a:lnTo>
                      <a:pt x="5219" y="16140"/>
                    </a:lnTo>
                    <a:lnTo>
                      <a:pt x="3479" y="14609"/>
                    </a:lnTo>
                    <a:lnTo>
                      <a:pt x="2609" y="13052"/>
                    </a:lnTo>
                    <a:lnTo>
                      <a:pt x="1740" y="11401"/>
                    </a:lnTo>
                    <a:lnTo>
                      <a:pt x="2609" y="971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" name="Shape"/>
              <p:cNvSpPr/>
              <p:nvPr/>
            </p:nvSpPr>
            <p:spPr>
              <a:xfrm>
                <a:off x="2665412" y="0"/>
                <a:ext cx="476251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00" y="10320"/>
                    </a:moveTo>
                    <a:lnTo>
                      <a:pt x="2167" y="8758"/>
                    </a:lnTo>
                    <a:lnTo>
                      <a:pt x="3901" y="7262"/>
                    </a:lnTo>
                    <a:lnTo>
                      <a:pt x="6068" y="5850"/>
                    </a:lnTo>
                    <a:lnTo>
                      <a:pt x="9102" y="4499"/>
                    </a:lnTo>
                    <a:lnTo>
                      <a:pt x="11703" y="3208"/>
                    </a:lnTo>
                    <a:lnTo>
                      <a:pt x="15098" y="2042"/>
                    </a:lnTo>
                    <a:lnTo>
                      <a:pt x="18132" y="961"/>
                    </a:lnTo>
                    <a:lnTo>
                      <a:pt x="21600" y="0"/>
                    </a:lnTo>
                    <a:lnTo>
                      <a:pt x="20733" y="0"/>
                    </a:lnTo>
                    <a:lnTo>
                      <a:pt x="17266" y="961"/>
                    </a:lnTo>
                    <a:lnTo>
                      <a:pt x="14304" y="2042"/>
                    </a:lnTo>
                    <a:lnTo>
                      <a:pt x="11270" y="3208"/>
                    </a:lnTo>
                    <a:lnTo>
                      <a:pt x="8235" y="4499"/>
                    </a:lnTo>
                    <a:lnTo>
                      <a:pt x="5635" y="5850"/>
                    </a:lnTo>
                    <a:lnTo>
                      <a:pt x="3468" y="7262"/>
                    </a:lnTo>
                    <a:lnTo>
                      <a:pt x="1734" y="8758"/>
                    </a:lnTo>
                    <a:lnTo>
                      <a:pt x="433" y="10320"/>
                    </a:lnTo>
                    <a:lnTo>
                      <a:pt x="0" y="11881"/>
                    </a:lnTo>
                    <a:lnTo>
                      <a:pt x="867" y="13382"/>
                    </a:lnTo>
                    <a:lnTo>
                      <a:pt x="2167" y="14879"/>
                    </a:lnTo>
                    <a:lnTo>
                      <a:pt x="3901" y="16290"/>
                    </a:lnTo>
                    <a:lnTo>
                      <a:pt x="6935" y="17701"/>
                    </a:lnTo>
                    <a:lnTo>
                      <a:pt x="10403" y="19048"/>
                    </a:lnTo>
                    <a:lnTo>
                      <a:pt x="14665" y="20339"/>
                    </a:lnTo>
                    <a:lnTo>
                      <a:pt x="19866" y="21600"/>
                    </a:lnTo>
                    <a:lnTo>
                      <a:pt x="20733" y="21600"/>
                    </a:lnTo>
                    <a:lnTo>
                      <a:pt x="15532" y="20339"/>
                    </a:lnTo>
                    <a:lnTo>
                      <a:pt x="11270" y="19048"/>
                    </a:lnTo>
                    <a:lnTo>
                      <a:pt x="7802" y="17701"/>
                    </a:lnTo>
                    <a:lnTo>
                      <a:pt x="4768" y="16320"/>
                    </a:lnTo>
                    <a:lnTo>
                      <a:pt x="3034" y="14879"/>
                    </a:lnTo>
                    <a:lnTo>
                      <a:pt x="1734" y="13412"/>
                    </a:lnTo>
                    <a:lnTo>
                      <a:pt x="867" y="11881"/>
                    </a:lnTo>
                    <a:lnTo>
                      <a:pt x="1300" y="1032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4" name="Shape"/>
              <p:cNvSpPr/>
              <p:nvPr/>
            </p:nvSpPr>
            <p:spPr>
              <a:xfrm>
                <a:off x="2028825" y="0"/>
                <a:ext cx="674688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0989" y="0"/>
                    </a:lnTo>
                    <a:lnTo>
                      <a:pt x="16098" y="1111"/>
                    </a:lnTo>
                    <a:lnTo>
                      <a:pt x="12175" y="2312"/>
                    </a:lnTo>
                    <a:lnTo>
                      <a:pt x="8508" y="3538"/>
                    </a:lnTo>
                    <a:lnTo>
                      <a:pt x="5451" y="4859"/>
                    </a:lnTo>
                    <a:lnTo>
                      <a:pt x="3311" y="6241"/>
                    </a:lnTo>
                    <a:lnTo>
                      <a:pt x="1477" y="7652"/>
                    </a:lnTo>
                    <a:lnTo>
                      <a:pt x="306" y="9118"/>
                    </a:lnTo>
                    <a:lnTo>
                      <a:pt x="0" y="10620"/>
                    </a:lnTo>
                    <a:lnTo>
                      <a:pt x="306" y="12031"/>
                    </a:lnTo>
                    <a:lnTo>
                      <a:pt x="1223" y="13442"/>
                    </a:lnTo>
                    <a:lnTo>
                      <a:pt x="2394" y="14819"/>
                    </a:lnTo>
                    <a:lnTo>
                      <a:pt x="4534" y="16230"/>
                    </a:lnTo>
                    <a:lnTo>
                      <a:pt x="6979" y="17611"/>
                    </a:lnTo>
                    <a:lnTo>
                      <a:pt x="10036" y="18958"/>
                    </a:lnTo>
                    <a:lnTo>
                      <a:pt x="13704" y="20309"/>
                    </a:lnTo>
                    <a:lnTo>
                      <a:pt x="17626" y="21600"/>
                    </a:lnTo>
                    <a:lnTo>
                      <a:pt x="18238" y="21600"/>
                    </a:lnTo>
                    <a:lnTo>
                      <a:pt x="14315" y="20309"/>
                    </a:lnTo>
                    <a:lnTo>
                      <a:pt x="10647" y="18958"/>
                    </a:lnTo>
                    <a:lnTo>
                      <a:pt x="7591" y="17611"/>
                    </a:lnTo>
                    <a:lnTo>
                      <a:pt x="5145" y="16230"/>
                    </a:lnTo>
                    <a:lnTo>
                      <a:pt x="3006" y="14819"/>
                    </a:lnTo>
                    <a:lnTo>
                      <a:pt x="1783" y="13442"/>
                    </a:lnTo>
                    <a:lnTo>
                      <a:pt x="917" y="12031"/>
                    </a:lnTo>
                    <a:lnTo>
                      <a:pt x="611" y="10620"/>
                    </a:lnTo>
                    <a:lnTo>
                      <a:pt x="917" y="9118"/>
                    </a:lnTo>
                    <a:lnTo>
                      <a:pt x="2089" y="7652"/>
                    </a:lnTo>
                    <a:lnTo>
                      <a:pt x="3617" y="6241"/>
                    </a:lnTo>
                    <a:lnTo>
                      <a:pt x="6062" y="4859"/>
                    </a:lnTo>
                    <a:lnTo>
                      <a:pt x="9119" y="3538"/>
                    </a:lnTo>
                    <a:lnTo>
                      <a:pt x="12481" y="2312"/>
                    </a:lnTo>
                    <a:lnTo>
                      <a:pt x="16709" y="1111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/>
              <p:cNvSpPr/>
              <p:nvPr/>
            </p:nvSpPr>
            <p:spPr>
              <a:xfrm>
                <a:off x="1333500" y="0"/>
                <a:ext cx="912813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2" y="10740"/>
                    </a:moveTo>
                    <a:lnTo>
                      <a:pt x="903" y="9239"/>
                    </a:lnTo>
                    <a:lnTo>
                      <a:pt x="2032" y="7802"/>
                    </a:lnTo>
                    <a:lnTo>
                      <a:pt x="3613" y="6391"/>
                    </a:lnTo>
                    <a:lnTo>
                      <a:pt x="6096" y="5010"/>
                    </a:lnTo>
                    <a:lnTo>
                      <a:pt x="8994" y="3658"/>
                    </a:lnTo>
                    <a:lnTo>
                      <a:pt x="12606" y="2402"/>
                    </a:lnTo>
                    <a:lnTo>
                      <a:pt x="16896" y="1171"/>
                    </a:lnTo>
                    <a:lnTo>
                      <a:pt x="21600" y="0"/>
                    </a:lnTo>
                    <a:lnTo>
                      <a:pt x="21148" y="0"/>
                    </a:lnTo>
                    <a:lnTo>
                      <a:pt x="16445" y="1171"/>
                    </a:lnTo>
                    <a:lnTo>
                      <a:pt x="12155" y="2402"/>
                    </a:lnTo>
                    <a:lnTo>
                      <a:pt x="8542" y="3688"/>
                    </a:lnTo>
                    <a:lnTo>
                      <a:pt x="5645" y="5010"/>
                    </a:lnTo>
                    <a:lnTo>
                      <a:pt x="3161" y="6391"/>
                    </a:lnTo>
                    <a:lnTo>
                      <a:pt x="1580" y="7802"/>
                    </a:lnTo>
                    <a:lnTo>
                      <a:pt x="452" y="9269"/>
                    </a:lnTo>
                    <a:lnTo>
                      <a:pt x="0" y="10740"/>
                    </a:lnTo>
                    <a:lnTo>
                      <a:pt x="226" y="12181"/>
                    </a:lnTo>
                    <a:lnTo>
                      <a:pt x="1129" y="13588"/>
                    </a:lnTo>
                    <a:lnTo>
                      <a:pt x="2484" y="14999"/>
                    </a:lnTo>
                    <a:lnTo>
                      <a:pt x="4516" y="16380"/>
                    </a:lnTo>
                    <a:lnTo>
                      <a:pt x="7187" y="17761"/>
                    </a:lnTo>
                    <a:lnTo>
                      <a:pt x="10348" y="19078"/>
                    </a:lnTo>
                    <a:lnTo>
                      <a:pt x="13961" y="20369"/>
                    </a:lnTo>
                    <a:lnTo>
                      <a:pt x="18213" y="21600"/>
                    </a:lnTo>
                    <a:lnTo>
                      <a:pt x="18665" y="21600"/>
                    </a:lnTo>
                    <a:lnTo>
                      <a:pt x="14413" y="20369"/>
                    </a:lnTo>
                    <a:lnTo>
                      <a:pt x="10800" y="19078"/>
                    </a:lnTo>
                    <a:lnTo>
                      <a:pt x="7639" y="17761"/>
                    </a:lnTo>
                    <a:lnTo>
                      <a:pt x="4967" y="16380"/>
                    </a:lnTo>
                    <a:lnTo>
                      <a:pt x="2935" y="14999"/>
                    </a:lnTo>
                    <a:lnTo>
                      <a:pt x="1580" y="13588"/>
                    </a:lnTo>
                    <a:lnTo>
                      <a:pt x="677" y="12181"/>
                    </a:lnTo>
                    <a:lnTo>
                      <a:pt x="452" y="1074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6" name="Shape"/>
              <p:cNvSpPr/>
              <p:nvPr/>
            </p:nvSpPr>
            <p:spPr>
              <a:xfrm>
                <a:off x="657225" y="0"/>
                <a:ext cx="1169988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53" y="10500"/>
                    </a:moveTo>
                    <a:lnTo>
                      <a:pt x="852" y="8998"/>
                    </a:lnTo>
                    <a:lnTo>
                      <a:pt x="2087" y="7532"/>
                    </a:lnTo>
                    <a:lnTo>
                      <a:pt x="3850" y="6121"/>
                    </a:lnTo>
                    <a:lnTo>
                      <a:pt x="6318" y="4709"/>
                    </a:lnTo>
                    <a:lnTo>
                      <a:pt x="9287" y="3448"/>
                    </a:lnTo>
                    <a:lnTo>
                      <a:pt x="12989" y="2222"/>
                    </a:lnTo>
                    <a:lnTo>
                      <a:pt x="17045" y="1081"/>
                    </a:lnTo>
                    <a:lnTo>
                      <a:pt x="21600" y="0"/>
                    </a:lnTo>
                    <a:lnTo>
                      <a:pt x="21247" y="0"/>
                    </a:lnTo>
                    <a:lnTo>
                      <a:pt x="16692" y="1051"/>
                    </a:lnTo>
                    <a:lnTo>
                      <a:pt x="12637" y="2192"/>
                    </a:lnTo>
                    <a:lnTo>
                      <a:pt x="9140" y="3418"/>
                    </a:lnTo>
                    <a:lnTo>
                      <a:pt x="6142" y="4709"/>
                    </a:lnTo>
                    <a:lnTo>
                      <a:pt x="3673" y="6091"/>
                    </a:lnTo>
                    <a:lnTo>
                      <a:pt x="1734" y="7532"/>
                    </a:lnTo>
                    <a:lnTo>
                      <a:pt x="529" y="8998"/>
                    </a:lnTo>
                    <a:lnTo>
                      <a:pt x="0" y="10500"/>
                    </a:lnTo>
                    <a:lnTo>
                      <a:pt x="176" y="12031"/>
                    </a:lnTo>
                    <a:lnTo>
                      <a:pt x="852" y="13558"/>
                    </a:lnTo>
                    <a:lnTo>
                      <a:pt x="2263" y="15089"/>
                    </a:lnTo>
                    <a:lnTo>
                      <a:pt x="4379" y="16590"/>
                    </a:lnTo>
                    <a:lnTo>
                      <a:pt x="6671" y="17882"/>
                    </a:lnTo>
                    <a:lnTo>
                      <a:pt x="9287" y="19138"/>
                    </a:lnTo>
                    <a:lnTo>
                      <a:pt x="12460" y="20399"/>
                    </a:lnTo>
                    <a:lnTo>
                      <a:pt x="15987" y="21600"/>
                    </a:lnTo>
                    <a:lnTo>
                      <a:pt x="16340" y="21600"/>
                    </a:lnTo>
                    <a:lnTo>
                      <a:pt x="12813" y="20399"/>
                    </a:lnTo>
                    <a:lnTo>
                      <a:pt x="9639" y="19138"/>
                    </a:lnTo>
                    <a:lnTo>
                      <a:pt x="7024" y="17882"/>
                    </a:lnTo>
                    <a:lnTo>
                      <a:pt x="4731" y="16590"/>
                    </a:lnTo>
                    <a:lnTo>
                      <a:pt x="2616" y="15089"/>
                    </a:lnTo>
                    <a:lnTo>
                      <a:pt x="1205" y="13558"/>
                    </a:lnTo>
                    <a:lnTo>
                      <a:pt x="529" y="12031"/>
                    </a:lnTo>
                    <a:lnTo>
                      <a:pt x="353" y="105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7" name="Shape"/>
              <p:cNvSpPr/>
              <p:nvPr/>
            </p:nvSpPr>
            <p:spPr>
              <a:xfrm>
                <a:off x="0" y="0"/>
                <a:ext cx="1333500" cy="6851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65" y="9749"/>
                    </a:moveTo>
                    <a:lnTo>
                      <a:pt x="1239" y="8548"/>
                    </a:lnTo>
                    <a:lnTo>
                      <a:pt x="2477" y="7382"/>
                    </a:lnTo>
                    <a:lnTo>
                      <a:pt x="4155" y="6181"/>
                    </a:lnTo>
                    <a:lnTo>
                      <a:pt x="6477" y="4980"/>
                    </a:lnTo>
                    <a:lnTo>
                      <a:pt x="9419" y="3778"/>
                    </a:lnTo>
                    <a:lnTo>
                      <a:pt x="12800" y="2552"/>
                    </a:lnTo>
                    <a:lnTo>
                      <a:pt x="16981" y="1291"/>
                    </a:lnTo>
                    <a:lnTo>
                      <a:pt x="19123" y="661"/>
                    </a:lnTo>
                    <a:lnTo>
                      <a:pt x="21600" y="0"/>
                    </a:lnTo>
                    <a:lnTo>
                      <a:pt x="21290" y="0"/>
                    </a:lnTo>
                    <a:lnTo>
                      <a:pt x="18813" y="661"/>
                    </a:lnTo>
                    <a:lnTo>
                      <a:pt x="16516" y="1291"/>
                    </a:lnTo>
                    <a:lnTo>
                      <a:pt x="12490" y="2552"/>
                    </a:lnTo>
                    <a:lnTo>
                      <a:pt x="9110" y="3778"/>
                    </a:lnTo>
                    <a:lnTo>
                      <a:pt x="6168" y="4980"/>
                    </a:lnTo>
                    <a:lnTo>
                      <a:pt x="3871" y="6181"/>
                    </a:lnTo>
                    <a:lnTo>
                      <a:pt x="2168" y="7352"/>
                    </a:lnTo>
                    <a:lnTo>
                      <a:pt x="929" y="8518"/>
                    </a:lnTo>
                    <a:lnTo>
                      <a:pt x="155" y="9719"/>
                    </a:lnTo>
                    <a:lnTo>
                      <a:pt x="0" y="11010"/>
                    </a:lnTo>
                    <a:lnTo>
                      <a:pt x="310" y="12361"/>
                    </a:lnTo>
                    <a:lnTo>
                      <a:pt x="1239" y="13708"/>
                    </a:lnTo>
                    <a:lnTo>
                      <a:pt x="2942" y="15149"/>
                    </a:lnTo>
                    <a:lnTo>
                      <a:pt x="3871" y="15870"/>
                    </a:lnTo>
                    <a:lnTo>
                      <a:pt x="5084" y="16620"/>
                    </a:lnTo>
                    <a:lnTo>
                      <a:pt x="6323" y="17401"/>
                    </a:lnTo>
                    <a:lnTo>
                      <a:pt x="7871" y="18212"/>
                    </a:lnTo>
                    <a:lnTo>
                      <a:pt x="9419" y="19018"/>
                    </a:lnTo>
                    <a:lnTo>
                      <a:pt x="11277" y="19858"/>
                    </a:lnTo>
                    <a:lnTo>
                      <a:pt x="13110" y="20699"/>
                    </a:lnTo>
                    <a:lnTo>
                      <a:pt x="15277" y="21600"/>
                    </a:lnTo>
                    <a:lnTo>
                      <a:pt x="15587" y="21600"/>
                    </a:lnTo>
                    <a:lnTo>
                      <a:pt x="13419" y="20699"/>
                    </a:lnTo>
                    <a:lnTo>
                      <a:pt x="11561" y="19858"/>
                    </a:lnTo>
                    <a:lnTo>
                      <a:pt x="9729" y="19018"/>
                    </a:lnTo>
                    <a:lnTo>
                      <a:pt x="8181" y="18212"/>
                    </a:lnTo>
                    <a:lnTo>
                      <a:pt x="6632" y="17401"/>
                    </a:lnTo>
                    <a:lnTo>
                      <a:pt x="5394" y="16650"/>
                    </a:lnTo>
                    <a:lnTo>
                      <a:pt x="4155" y="15870"/>
                    </a:lnTo>
                    <a:lnTo>
                      <a:pt x="3252" y="15149"/>
                    </a:lnTo>
                    <a:lnTo>
                      <a:pt x="1548" y="13708"/>
                    </a:lnTo>
                    <a:lnTo>
                      <a:pt x="619" y="12361"/>
                    </a:lnTo>
                    <a:lnTo>
                      <a:pt x="310" y="11040"/>
                    </a:lnTo>
                    <a:lnTo>
                      <a:pt x="465" y="974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4488"/>
                  </a:gs>
                  <a:gs pos="100000">
                    <a:srgbClr val="0066CC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19" name="Shape"/>
            <p:cNvSpPr/>
            <p:nvPr/>
          </p:nvSpPr>
          <p:spPr>
            <a:xfrm>
              <a:off x="7937" y="4605337"/>
              <a:ext cx="962026" cy="2246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24"/>
                  </a:moveTo>
                  <a:lnTo>
                    <a:pt x="1502" y="3480"/>
                  </a:lnTo>
                  <a:lnTo>
                    <a:pt x="3433" y="6137"/>
                  </a:lnTo>
                  <a:lnTo>
                    <a:pt x="5758" y="8793"/>
                  </a:lnTo>
                  <a:lnTo>
                    <a:pt x="8118" y="11357"/>
                  </a:lnTo>
                  <a:lnTo>
                    <a:pt x="10907" y="13998"/>
                  </a:lnTo>
                  <a:lnTo>
                    <a:pt x="13911" y="16563"/>
                  </a:lnTo>
                  <a:lnTo>
                    <a:pt x="17309" y="19127"/>
                  </a:lnTo>
                  <a:lnTo>
                    <a:pt x="20956" y="21600"/>
                  </a:lnTo>
                  <a:lnTo>
                    <a:pt x="21600" y="21600"/>
                  </a:lnTo>
                  <a:lnTo>
                    <a:pt x="17738" y="19035"/>
                  </a:lnTo>
                  <a:lnTo>
                    <a:pt x="14340" y="16379"/>
                  </a:lnTo>
                  <a:lnTo>
                    <a:pt x="11122" y="13723"/>
                  </a:lnTo>
                  <a:lnTo>
                    <a:pt x="8332" y="10991"/>
                  </a:lnTo>
                  <a:lnTo>
                    <a:pt x="5758" y="8335"/>
                  </a:lnTo>
                  <a:lnTo>
                    <a:pt x="3648" y="5587"/>
                  </a:lnTo>
                  <a:lnTo>
                    <a:pt x="1717" y="2748"/>
                  </a:lnTo>
                  <a:lnTo>
                    <a:pt x="0" y="0"/>
                  </a:lnTo>
                  <a:lnTo>
                    <a:pt x="0" y="8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/>
            <p:cNvSpPr/>
            <p:nvPr/>
          </p:nvSpPr>
          <p:spPr>
            <a:xfrm>
              <a:off x="7937" y="6175375"/>
              <a:ext cx="361951" cy="676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21"/>
                  </a:moveTo>
                  <a:lnTo>
                    <a:pt x="10277" y="12169"/>
                  </a:lnTo>
                  <a:lnTo>
                    <a:pt x="20458" y="21600"/>
                  </a:lnTo>
                  <a:lnTo>
                    <a:pt x="21600" y="21600"/>
                  </a:lnTo>
                  <a:lnTo>
                    <a:pt x="15891" y="16732"/>
                  </a:lnTo>
                  <a:lnTo>
                    <a:pt x="10848" y="11256"/>
                  </a:lnTo>
                  <a:lnTo>
                    <a:pt x="0" y="0"/>
                  </a:lnTo>
                  <a:lnTo>
                    <a:pt x="0" y="152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448"/>
                </a:gs>
                <a:gs pos="100000">
                  <a:srgbClr val="003B76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/>
            <p:cNvSpPr/>
            <p:nvPr/>
          </p:nvSpPr>
          <p:spPr>
            <a:xfrm>
              <a:off x="7580312" y="0"/>
              <a:ext cx="1562101" cy="2835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20802"/>
                  </a:lnTo>
                  <a:lnTo>
                    <a:pt x="21336" y="20149"/>
                  </a:lnTo>
                  <a:lnTo>
                    <a:pt x="21072" y="19508"/>
                  </a:lnTo>
                  <a:lnTo>
                    <a:pt x="19486" y="16460"/>
                  </a:lnTo>
                  <a:lnTo>
                    <a:pt x="17527" y="13557"/>
                  </a:lnTo>
                  <a:lnTo>
                    <a:pt x="15017" y="10873"/>
                  </a:lnTo>
                  <a:lnTo>
                    <a:pt x="12374" y="8333"/>
                  </a:lnTo>
                  <a:lnTo>
                    <a:pt x="9490" y="6023"/>
                  </a:lnTo>
                  <a:lnTo>
                    <a:pt x="6451" y="3846"/>
                  </a:lnTo>
                  <a:lnTo>
                    <a:pt x="3303" y="1814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3039" y="1814"/>
                  </a:lnTo>
                  <a:lnTo>
                    <a:pt x="6055" y="3846"/>
                  </a:lnTo>
                  <a:lnTo>
                    <a:pt x="9094" y="6023"/>
                  </a:lnTo>
                  <a:lnTo>
                    <a:pt x="12000" y="8333"/>
                  </a:lnTo>
                  <a:lnTo>
                    <a:pt x="14752" y="10873"/>
                  </a:lnTo>
                  <a:lnTo>
                    <a:pt x="17130" y="13557"/>
                  </a:lnTo>
                  <a:lnTo>
                    <a:pt x="19222" y="16460"/>
                  </a:lnTo>
                  <a:lnTo>
                    <a:pt x="20015" y="17984"/>
                  </a:lnTo>
                  <a:lnTo>
                    <a:pt x="20807" y="19580"/>
                  </a:lnTo>
                  <a:lnTo>
                    <a:pt x="21204" y="20584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60C0"/>
                </a:gs>
                <a:gs pos="100000">
                  <a:srgbClr val="0066CC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/>
            <p:cNvSpPr/>
            <p:nvPr/>
          </p:nvSpPr>
          <p:spPr>
            <a:xfrm>
              <a:off x="8001000" y="0"/>
              <a:ext cx="1141413" cy="1341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20987"/>
                  </a:lnTo>
                  <a:lnTo>
                    <a:pt x="17292" y="15465"/>
                  </a:lnTo>
                  <a:lnTo>
                    <a:pt x="12231" y="10123"/>
                  </a:lnTo>
                  <a:lnTo>
                    <a:pt x="6658" y="4908"/>
                  </a:lnTo>
                  <a:lnTo>
                    <a:pt x="512" y="0"/>
                  </a:lnTo>
                  <a:lnTo>
                    <a:pt x="0" y="0"/>
                  </a:lnTo>
                  <a:lnTo>
                    <a:pt x="6296" y="5061"/>
                  </a:lnTo>
                  <a:lnTo>
                    <a:pt x="12050" y="10429"/>
                  </a:lnTo>
                  <a:lnTo>
                    <a:pt x="17111" y="15925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Shape"/>
            <p:cNvSpPr/>
            <p:nvPr/>
          </p:nvSpPr>
          <p:spPr>
            <a:xfrm>
              <a:off x="8494712" y="0"/>
              <a:ext cx="647701" cy="657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20661"/>
                  </a:lnTo>
                  <a:lnTo>
                    <a:pt x="11782" y="10017"/>
                  </a:lnTo>
                  <a:lnTo>
                    <a:pt x="637" y="0"/>
                  </a:lnTo>
                  <a:lnTo>
                    <a:pt x="0" y="0"/>
                  </a:lnTo>
                  <a:lnTo>
                    <a:pt x="11463" y="10643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/>
            <p:cNvSpPr/>
            <p:nvPr/>
          </p:nvSpPr>
          <p:spPr>
            <a:xfrm>
              <a:off x="7937" y="0"/>
              <a:ext cx="1362076" cy="2236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864"/>
                  </a:moveTo>
                  <a:lnTo>
                    <a:pt x="0" y="21600"/>
                  </a:lnTo>
                  <a:lnTo>
                    <a:pt x="1364" y="18565"/>
                  </a:lnTo>
                  <a:lnTo>
                    <a:pt x="3183" y="15529"/>
                  </a:lnTo>
                  <a:lnTo>
                    <a:pt x="5432" y="12678"/>
                  </a:lnTo>
                  <a:lnTo>
                    <a:pt x="7857" y="9919"/>
                  </a:lnTo>
                  <a:lnTo>
                    <a:pt x="10888" y="7266"/>
                  </a:lnTo>
                  <a:lnTo>
                    <a:pt x="14046" y="4783"/>
                  </a:lnTo>
                  <a:lnTo>
                    <a:pt x="17684" y="2300"/>
                  </a:lnTo>
                  <a:lnTo>
                    <a:pt x="21600" y="0"/>
                  </a:lnTo>
                  <a:lnTo>
                    <a:pt x="21145" y="0"/>
                  </a:lnTo>
                  <a:lnTo>
                    <a:pt x="17381" y="2208"/>
                  </a:lnTo>
                  <a:lnTo>
                    <a:pt x="13895" y="4599"/>
                  </a:lnTo>
                  <a:lnTo>
                    <a:pt x="10737" y="7082"/>
                  </a:lnTo>
                  <a:lnTo>
                    <a:pt x="7857" y="9643"/>
                  </a:lnTo>
                  <a:lnTo>
                    <a:pt x="5432" y="12310"/>
                  </a:lnTo>
                  <a:lnTo>
                    <a:pt x="3335" y="15069"/>
                  </a:lnTo>
                  <a:lnTo>
                    <a:pt x="1516" y="17921"/>
                  </a:lnTo>
                  <a:lnTo>
                    <a:pt x="0" y="2086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60C0"/>
                </a:gs>
                <a:gs pos="100000">
                  <a:srgbClr val="0066CC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/>
            <p:cNvSpPr/>
            <p:nvPr/>
          </p:nvSpPr>
          <p:spPr>
            <a:xfrm>
              <a:off x="7937" y="0"/>
              <a:ext cx="933451" cy="950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0937" y="0"/>
                  </a:lnTo>
                  <a:lnTo>
                    <a:pt x="15002" y="4760"/>
                  </a:lnTo>
                  <a:lnTo>
                    <a:pt x="9473" y="9736"/>
                  </a:lnTo>
                  <a:lnTo>
                    <a:pt x="4423" y="15145"/>
                  </a:lnTo>
                  <a:lnTo>
                    <a:pt x="0" y="20735"/>
                  </a:lnTo>
                  <a:lnTo>
                    <a:pt x="0" y="21600"/>
                  </a:lnTo>
                  <a:lnTo>
                    <a:pt x="4423" y="15578"/>
                  </a:lnTo>
                  <a:lnTo>
                    <a:pt x="9473" y="10169"/>
                  </a:lnTo>
                  <a:lnTo>
                    <a:pt x="15223" y="497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Shape"/>
            <p:cNvSpPr/>
            <p:nvPr/>
          </p:nvSpPr>
          <p:spPr>
            <a:xfrm>
              <a:off x="7937" y="0"/>
              <a:ext cx="428626" cy="400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0155" y="0"/>
                  </a:lnTo>
                  <a:lnTo>
                    <a:pt x="9636" y="9771"/>
                  </a:lnTo>
                  <a:lnTo>
                    <a:pt x="0" y="20057"/>
                  </a:lnTo>
                  <a:lnTo>
                    <a:pt x="0" y="21600"/>
                  </a:lnTo>
                  <a:lnTo>
                    <a:pt x="10117" y="1028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66CC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Line"/>
            <p:cNvSpPr/>
            <p:nvPr/>
          </p:nvSpPr>
          <p:spPr>
            <a:xfrm>
              <a:off x="0" y="4364037"/>
              <a:ext cx="9140825" cy="1"/>
            </a:xfrm>
            <a:prstGeom prst="line">
              <a:avLst/>
            </a:prstGeom>
            <a:noFill/>
            <a:ln w="15875" cap="flat">
              <a:solidFill>
                <a:srgbClr val="0066C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Line"/>
            <p:cNvSpPr/>
            <p:nvPr/>
          </p:nvSpPr>
          <p:spPr>
            <a:xfrm>
              <a:off x="0" y="3740150"/>
              <a:ext cx="9140825" cy="0"/>
            </a:xfrm>
            <a:prstGeom prst="line">
              <a:avLst/>
            </a:prstGeom>
            <a:noFill/>
            <a:ln w="15875" cap="flat">
              <a:solidFill>
                <a:srgbClr val="0066C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Line"/>
            <p:cNvSpPr/>
            <p:nvPr/>
          </p:nvSpPr>
          <p:spPr>
            <a:xfrm>
              <a:off x="0" y="4987925"/>
              <a:ext cx="9140825" cy="0"/>
            </a:xfrm>
            <a:prstGeom prst="line">
              <a:avLst/>
            </a:prstGeom>
            <a:noFill/>
            <a:ln w="15875" cap="flat">
              <a:solidFill>
                <a:srgbClr val="003B7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35" name="Group"/>
            <p:cNvGrpSpPr/>
            <p:nvPr/>
          </p:nvGrpSpPr>
          <p:grpSpPr>
            <a:xfrm>
              <a:off x="0" y="622300"/>
              <a:ext cx="9140825" cy="2493963"/>
              <a:chOff x="0" y="0"/>
              <a:chExt cx="9140825" cy="2493962"/>
            </a:xfrm>
          </p:grpSpPr>
          <p:sp>
            <p:nvSpPr>
              <p:cNvPr id="30" name="Line"/>
              <p:cNvSpPr/>
              <p:nvPr/>
            </p:nvSpPr>
            <p:spPr>
              <a:xfrm>
                <a:off x="0" y="622300"/>
                <a:ext cx="9140825" cy="0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1" name="Line"/>
              <p:cNvSpPr/>
              <p:nvPr/>
            </p:nvSpPr>
            <p:spPr>
              <a:xfrm>
                <a:off x="0" y="2493962"/>
                <a:ext cx="9140825" cy="1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Line"/>
              <p:cNvSpPr/>
              <p:nvPr/>
            </p:nvSpPr>
            <p:spPr>
              <a:xfrm>
                <a:off x="0" y="1870075"/>
                <a:ext cx="9140825" cy="0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3" name="Line"/>
              <p:cNvSpPr/>
              <p:nvPr/>
            </p:nvSpPr>
            <p:spPr>
              <a:xfrm>
                <a:off x="0" y="1246187"/>
                <a:ext cx="9140825" cy="1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4" name="Line"/>
              <p:cNvSpPr/>
              <p:nvPr/>
            </p:nvSpPr>
            <p:spPr>
              <a:xfrm>
                <a:off x="0" y="0"/>
                <a:ext cx="9140825" cy="0"/>
              </a:xfrm>
              <a:prstGeom prst="line">
                <a:avLst/>
              </a:prstGeom>
              <a:noFill/>
              <a:ln w="15875" cap="flat">
                <a:solidFill>
                  <a:srgbClr val="0066CC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36" name="Line"/>
            <p:cNvSpPr/>
            <p:nvPr/>
          </p:nvSpPr>
          <p:spPr>
            <a:xfrm>
              <a:off x="0" y="6235700"/>
              <a:ext cx="9140825" cy="0"/>
            </a:xfrm>
            <a:prstGeom prst="line">
              <a:avLst/>
            </a:prstGeom>
            <a:noFill/>
            <a:ln w="15875" cap="flat">
              <a:solidFill>
                <a:srgbClr val="003B7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Line"/>
            <p:cNvSpPr/>
            <p:nvPr/>
          </p:nvSpPr>
          <p:spPr>
            <a:xfrm>
              <a:off x="0" y="5611812"/>
              <a:ext cx="9140825" cy="1"/>
            </a:xfrm>
            <a:prstGeom prst="line">
              <a:avLst/>
            </a:prstGeom>
            <a:noFill/>
            <a:ln w="15875" cap="flat">
              <a:solidFill>
                <a:srgbClr val="003B7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1181" y="6243637"/>
            <a:ext cx="265619" cy="243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defRPr sz="10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xmlns:p14="http://schemas.microsoft.com/office/powerpoint/2010/main"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CCECFF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CCECFF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CCECFF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CCECFF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CCECFF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CCECFF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CCECFF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CCECFF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CCECFF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FFFFCC"/>
        </a:buClr>
        <a:buSzPct val="60000"/>
        <a:buFontTx/>
        <a:buChar char="■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FFFFCC"/>
        </a:buClr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FFFFCC"/>
        </a:buClr>
        <a:buSzPct val="60000"/>
        <a:buFontTx/>
        <a:buChar char="■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FFFFCC"/>
        </a:buClr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FFFFCC"/>
        </a:buClr>
        <a:buSzPct val="60000"/>
        <a:buFontTx/>
        <a:buChar char="■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FFFFCC"/>
        </a:buClr>
        <a:buSzPct val="60000"/>
        <a:buFont typeface="Wingdings"/>
        <a:buChar char="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FFFFCC"/>
        </a:buClr>
        <a:buSzPct val="60000"/>
        <a:buFont typeface="Wingdings"/>
        <a:buChar char="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FFFFCC"/>
        </a:buClr>
        <a:buSzPct val="60000"/>
        <a:buFont typeface="Wingdings"/>
        <a:buChar char="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FFFFCC"/>
        </a:buClr>
        <a:buSzPct val="60000"/>
        <a:buFont typeface="Wingdings"/>
        <a:buChar char="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effectLst>
            <a:outerShdw blurRad="12700" dist="25400" dir="2700000" rotWithShape="0">
              <a:srgbClr val="000000"/>
            </a:outerShdw>
          </a:effectLst>
          <a:uFillTx/>
          <a:latin typeface="+mn-lt"/>
          <a:ea typeface="+mn-ea"/>
          <a:cs typeface="+mn-cs"/>
          <a:sym typeface="Verdana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effectLst>
            <a:outerShdw blurRad="12700" dist="25400" dir="2700000" rotWithShape="0">
              <a:srgbClr val="000000"/>
            </a:outerShdw>
          </a:effectLst>
          <a:uFillTx/>
          <a:latin typeface="+mn-lt"/>
          <a:ea typeface="+mn-ea"/>
          <a:cs typeface="+mn-cs"/>
          <a:sym typeface="Verdana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effectLst>
            <a:outerShdw blurRad="12700" dist="25400" dir="2700000" rotWithShape="0">
              <a:srgbClr val="000000"/>
            </a:outerShdw>
          </a:effectLst>
          <a:uFillTx/>
          <a:latin typeface="+mn-lt"/>
          <a:ea typeface="+mn-ea"/>
          <a:cs typeface="+mn-cs"/>
          <a:sym typeface="Verdana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effectLst>
            <a:outerShdw blurRad="12700" dist="25400" dir="2700000" rotWithShape="0">
              <a:srgbClr val="000000"/>
            </a:outerShdw>
          </a:effectLst>
          <a:uFillTx/>
          <a:latin typeface="+mn-lt"/>
          <a:ea typeface="+mn-ea"/>
          <a:cs typeface="+mn-cs"/>
          <a:sym typeface="Verdana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effectLst>
            <a:outerShdw blurRad="12700" dist="25400" dir="2700000" rotWithShape="0">
              <a:srgbClr val="000000"/>
            </a:outerShdw>
          </a:effectLst>
          <a:uFillTx/>
          <a:latin typeface="+mn-lt"/>
          <a:ea typeface="+mn-ea"/>
          <a:cs typeface="+mn-cs"/>
          <a:sym typeface="Verdana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effectLst>
            <a:outerShdw blurRad="12700" dist="25400" dir="2700000" rotWithShape="0">
              <a:srgbClr val="000000"/>
            </a:outerShdw>
          </a:effectLst>
          <a:uFillTx/>
          <a:latin typeface="+mn-lt"/>
          <a:ea typeface="+mn-ea"/>
          <a:cs typeface="+mn-cs"/>
          <a:sym typeface="Verdana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effectLst>
            <a:outerShdw blurRad="12700" dist="25400" dir="2700000" rotWithShape="0">
              <a:srgbClr val="000000"/>
            </a:outerShdw>
          </a:effectLst>
          <a:uFillTx/>
          <a:latin typeface="+mn-lt"/>
          <a:ea typeface="+mn-ea"/>
          <a:cs typeface="+mn-cs"/>
          <a:sym typeface="Verdana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effectLst>
            <a:outerShdw blurRad="12700" dist="25400" dir="2700000" rotWithShape="0">
              <a:srgbClr val="000000"/>
            </a:outerShdw>
          </a:effectLst>
          <a:uFillTx/>
          <a:latin typeface="+mn-lt"/>
          <a:ea typeface="+mn-ea"/>
          <a:cs typeface="+mn-cs"/>
          <a:sym typeface="Verdana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effectLst>
            <a:outerShdw blurRad="12700" dist="25400" dir="2700000" rotWithShape="0">
              <a:srgbClr val="000000"/>
            </a:outerShdw>
          </a:effectLst>
          <a:uFillTx/>
          <a:latin typeface="+mn-lt"/>
          <a:ea typeface="+mn-ea"/>
          <a:cs typeface="+mn-cs"/>
          <a:sym typeface="Verdan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Discipleship Training"/>
          <p:cNvSpPr txBox="1">
            <a:spLocks noGrp="1"/>
          </p:cNvSpPr>
          <p:nvPr>
            <p:ph type="title" idx="4294967295"/>
          </p:nvPr>
        </p:nvSpPr>
        <p:spPr>
          <a:xfrm>
            <a:off x="685800" y="1981200"/>
            <a:ext cx="7772400" cy="990600"/>
          </a:xfrm>
          <a:prstGeom prst="rect">
            <a:avLst/>
          </a:prstGeom>
        </p:spPr>
        <p:txBody>
          <a:bodyPr anchor="b">
            <a:normAutofit fontScale="90000"/>
          </a:bodyPr>
          <a:lstStyle>
            <a:lvl1pPr>
              <a:defRPr sz="6000">
                <a:solidFill>
                  <a:srgbClr val="FFFF00"/>
                </a:solidFill>
                <a:effectLst>
                  <a:outerShdw blurRad="12700" dist="38100" dir="2700000" rotWithShape="0">
                    <a:srgbClr val="000000"/>
                  </a:outerShdw>
                </a:effectLst>
              </a:defRPr>
            </a:lvl1pPr>
          </a:lstStyle>
          <a:p>
            <a:r>
              <a:t>Discipleship Training </a:t>
            </a:r>
          </a:p>
        </p:txBody>
      </p:sp>
      <p:sp>
        <p:nvSpPr>
          <p:cNvPr id="256" name="“The strength and influence of the church is wholly dependent upon its commitment to true discipleship.”…"/>
          <p:cNvSpPr txBox="1">
            <a:spLocks noGrp="1"/>
          </p:cNvSpPr>
          <p:nvPr>
            <p:ph type="body" sz="half" idx="4294967295"/>
          </p:nvPr>
        </p:nvSpPr>
        <p:spPr>
          <a:xfrm>
            <a:off x="1447800" y="3352800"/>
            <a:ext cx="6400800" cy="251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 defTabSz="777240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720">
                <a:effectLst>
                  <a:outerShdw blurRad="10795" dist="21590" dir="2700000" rotWithShape="0">
                    <a:srgbClr val="000000"/>
                  </a:outerShdw>
                </a:effectLst>
              </a:defRPr>
            </a:pPr>
            <a:r>
              <a:t>“The strength and influence of the church is wholly dependent upon its commitment to true discipleship.”</a:t>
            </a:r>
          </a:p>
          <a:p>
            <a:pPr marL="0" indent="0" algn="ctr" defTabSz="777240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720">
                <a:effectLst>
                  <a:outerShdw blurRad="10795" dist="21590" dir="2700000" rotWithShape="0">
                    <a:srgbClr val="000000"/>
                  </a:outerShdw>
                </a:effectLst>
              </a:defRPr>
            </a:pPr>
            <a:endParaRPr/>
          </a:p>
          <a:p>
            <a:pPr marL="0" indent="0" algn="r" defTabSz="777240">
              <a:lnSpc>
                <a:spcPct val="80000"/>
              </a:lnSpc>
              <a:spcBef>
                <a:spcPts val="400"/>
              </a:spcBef>
              <a:buSzTx/>
              <a:buFont typeface="Wingdings"/>
              <a:buNone/>
              <a:defRPr sz="2040">
                <a:effectLst>
                  <a:outerShdw blurRad="10795" dist="21590" dir="2700000" rotWithShape="0">
                    <a:srgbClr val="000000"/>
                  </a:outerShdw>
                </a:effectLst>
              </a:defRPr>
            </a:pPr>
            <a:r>
              <a:t>- George Barna</a:t>
            </a:r>
          </a:p>
          <a:p>
            <a:pPr marL="0" indent="0" algn="r" defTabSz="777240">
              <a:lnSpc>
                <a:spcPct val="80000"/>
              </a:lnSpc>
              <a:spcBef>
                <a:spcPts val="400"/>
              </a:spcBef>
              <a:buSzTx/>
              <a:buFont typeface="Wingdings"/>
              <a:buNone/>
              <a:defRPr sz="2040">
                <a:effectLst>
                  <a:outerShdw blurRad="10795" dist="21590" dir="2700000" rotWithShape="0">
                    <a:srgbClr val="000000"/>
                  </a:outerShdw>
                </a:effectLst>
              </a:defRPr>
            </a:pPr>
            <a:r>
              <a:t>Growing True Disciples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Aims and Objectives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Aims and Objectives </a:t>
            </a:r>
          </a:p>
        </p:txBody>
      </p:sp>
      <p:sp>
        <p:nvSpPr>
          <p:cNvPr id="259" name="To fulfil the  Great Commission:…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2613" indent="-332613" algn="ctr" defTabSz="886968">
              <a:lnSpc>
                <a:spcPct val="90000"/>
              </a:lnSpc>
              <a:buSzTx/>
              <a:buFont typeface="Wingdings"/>
              <a:buNone/>
              <a:defRPr sz="3104">
                <a:effectLst>
                  <a:outerShdw blurRad="12319" dist="24638" dir="2700000" rotWithShape="0">
                    <a:srgbClr val="000000"/>
                  </a:outerShdw>
                </a:effectLst>
              </a:defRPr>
            </a:pPr>
            <a:r>
              <a:t>To fulfil the  Great Commission:</a:t>
            </a:r>
          </a:p>
          <a:p>
            <a:pPr marL="332613" indent="-332613" algn="ctr" defTabSz="886968">
              <a:lnSpc>
                <a:spcPct val="90000"/>
              </a:lnSpc>
              <a:buSzTx/>
              <a:buFont typeface="Wingdings"/>
              <a:buNone/>
              <a:defRPr sz="3104">
                <a:effectLst>
                  <a:outerShdw blurRad="12319" dist="24638" dir="2700000" rotWithShape="0">
                    <a:srgbClr val="000000"/>
                  </a:outerShdw>
                </a:effectLst>
              </a:defRPr>
            </a:pPr>
            <a:endParaRPr/>
          </a:p>
          <a:p>
            <a:pPr marL="332613" indent="-332613" defTabSz="886968">
              <a:lnSpc>
                <a:spcPct val="90000"/>
              </a:lnSpc>
              <a:buSzTx/>
              <a:buFont typeface="Wingdings"/>
              <a:buNone/>
              <a:defRPr sz="3104">
                <a:effectLst>
                  <a:outerShdw blurRad="12319" dist="24638" dir="2700000" rotWithShape="0">
                    <a:srgbClr val="000000"/>
                  </a:outerShdw>
                </a:effectLst>
              </a:defRPr>
            </a:pPr>
            <a:r>
              <a:t>	“Therefore go and </a:t>
            </a:r>
            <a:r>
              <a:rPr>
                <a:solidFill>
                  <a:srgbClr val="FFFF00"/>
                </a:solidFill>
              </a:rPr>
              <a:t>make disciples </a:t>
            </a:r>
            <a:r>
              <a:t>of all nations, baptising them in the name of the Father and of the Son and of the Holy Spirit, and teaching them to obey everything I have commanded you.”</a:t>
            </a:r>
          </a:p>
          <a:p>
            <a:pPr marL="332613" indent="-332613" algn="r" defTabSz="886968">
              <a:lnSpc>
                <a:spcPct val="90000"/>
              </a:lnSpc>
              <a:buSzTx/>
              <a:buFont typeface="Wingdings"/>
              <a:buNone/>
              <a:defRPr sz="3104">
                <a:effectLst>
                  <a:outerShdw blurRad="12319" dist="24638" dir="2700000" rotWithShape="0">
                    <a:srgbClr val="000000"/>
                  </a:outerShdw>
                </a:effectLst>
              </a:defRPr>
            </a:pPr>
            <a:endParaRPr/>
          </a:p>
          <a:p>
            <a:pPr marL="332613" indent="-332613" algn="r" defTabSz="886968">
              <a:lnSpc>
                <a:spcPct val="90000"/>
              </a:lnSpc>
              <a:buSzTx/>
              <a:buFont typeface="Wingdings"/>
              <a:buNone/>
              <a:defRPr sz="3104">
                <a:effectLst>
                  <a:outerShdw blurRad="12319" dist="24638" dir="2700000" rotWithShape="0">
                    <a:srgbClr val="000000"/>
                  </a:outerShdw>
                </a:effectLst>
              </a:defRPr>
            </a:pPr>
            <a:r>
              <a:t>Matthew 28:19-20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" grpId="1" build="p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Aims and Objectives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Aims and Objectives</a:t>
            </a:r>
          </a:p>
        </p:txBody>
      </p:sp>
      <p:sp>
        <p:nvSpPr>
          <p:cNvPr id="264" name="By the end of this training session…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6042" indent="-336042" defTabSz="896111">
              <a:lnSpc>
                <a:spcPct val="90000"/>
              </a:lnSpc>
              <a:buSzTx/>
              <a:buFont typeface="Wingdings"/>
              <a:buNone/>
              <a:defRPr sz="3136">
                <a:effectLst>
                  <a:outerShdw blurRad="12446" dist="24892" dir="2700000" rotWithShape="0">
                    <a:srgbClr val="000000"/>
                  </a:outerShdw>
                </a:effectLst>
              </a:defRPr>
            </a:pPr>
            <a:r>
              <a:t>By the end of this training session </a:t>
            </a:r>
          </a:p>
          <a:p>
            <a:pPr marL="336042" indent="-336042" defTabSz="896111">
              <a:lnSpc>
                <a:spcPct val="90000"/>
              </a:lnSpc>
              <a:buSzTx/>
              <a:buFont typeface="Wingdings"/>
              <a:buNone/>
              <a:defRPr sz="3136">
                <a:effectLst>
                  <a:outerShdw blurRad="12446" dist="24892" dir="2700000" rotWithShape="0">
                    <a:srgbClr val="000000"/>
                  </a:outerShdw>
                </a:effectLst>
              </a:defRPr>
            </a:pPr>
            <a:r>
              <a:t>participants will be able to:</a:t>
            </a:r>
          </a:p>
          <a:p>
            <a:pPr marL="336042" indent="-336042" defTabSz="896111">
              <a:lnSpc>
                <a:spcPct val="90000"/>
              </a:lnSpc>
              <a:buSzTx/>
              <a:buFont typeface="Wingdings"/>
              <a:buNone/>
              <a:defRPr sz="3136">
                <a:effectLst>
                  <a:outerShdw blurRad="12446" dist="24892" dir="2700000" rotWithShape="0">
                    <a:srgbClr val="000000"/>
                  </a:outerShdw>
                </a:effectLst>
              </a:defRPr>
            </a:pPr>
            <a:r>
              <a:t>* Explain what is a Christian</a:t>
            </a:r>
          </a:p>
          <a:p>
            <a:pPr marL="336042" indent="-336042" defTabSz="896111">
              <a:lnSpc>
                <a:spcPct val="90000"/>
              </a:lnSpc>
              <a:buSzTx/>
              <a:buFont typeface="Wingdings"/>
              <a:buNone/>
              <a:defRPr sz="3136">
                <a:effectLst>
                  <a:outerShdw blurRad="12446" dist="24892" dir="2700000" rotWithShape="0">
                    <a:srgbClr val="000000"/>
                  </a:outerShdw>
                </a:effectLst>
              </a:defRPr>
            </a:pPr>
            <a:r>
              <a:t>* Explain what is a Disciple</a:t>
            </a:r>
          </a:p>
          <a:p>
            <a:pPr marL="336042" indent="-336042" defTabSz="896111">
              <a:lnSpc>
                <a:spcPct val="90000"/>
              </a:lnSpc>
              <a:buSzTx/>
              <a:buFont typeface="Wingdings"/>
              <a:buNone/>
              <a:defRPr sz="3136">
                <a:effectLst>
                  <a:outerShdw blurRad="12446" dist="24892" dir="2700000" rotWithShape="0">
                    <a:srgbClr val="000000"/>
                  </a:outerShdw>
                </a:effectLst>
              </a:defRPr>
            </a:pPr>
            <a:r>
              <a:t>* Explain what is Christian Discipleship </a:t>
            </a:r>
          </a:p>
          <a:p>
            <a:pPr marL="336042" indent="-336042" defTabSz="896111">
              <a:lnSpc>
                <a:spcPct val="90000"/>
              </a:lnSpc>
              <a:buSzTx/>
              <a:buFont typeface="Wingdings"/>
              <a:buNone/>
              <a:defRPr sz="3136">
                <a:effectLst>
                  <a:outerShdw blurRad="12446" dist="24892" dir="2700000" rotWithShape="0">
                    <a:srgbClr val="000000"/>
                  </a:outerShdw>
                </a:effectLst>
              </a:defRPr>
            </a:pPr>
            <a:r>
              <a:t>* List barriers to Christian Discipleship </a:t>
            </a:r>
          </a:p>
          <a:p>
            <a:pPr marL="336042" indent="-336042" defTabSz="896111">
              <a:lnSpc>
                <a:spcPct val="90000"/>
              </a:lnSpc>
              <a:buSzTx/>
              <a:buFont typeface="Wingdings"/>
              <a:buNone/>
              <a:defRPr sz="3136">
                <a:effectLst>
                  <a:outerShdw blurRad="12446" dist="24892" dir="2700000" rotWithShape="0">
                    <a:srgbClr val="000000"/>
                  </a:outerShdw>
                </a:effectLst>
              </a:defRPr>
            </a:pPr>
            <a:r>
              <a:t>* List the thinking and mindset required to achieve Christian Discipleship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" grpId="1" build="p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What is Discipleship?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What is Discipleship?</a:t>
            </a:r>
          </a:p>
        </p:txBody>
      </p:sp>
      <p:pic>
        <p:nvPicPr>
          <p:cNvPr id="26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0258" y="-1151306"/>
            <a:ext cx="9345663" cy="93456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Title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</p:txBody>
      </p:sp>
      <p:sp>
        <p:nvSpPr>
          <p:cNvPr id="274" name="What would you tell a person who asked you what do they have to do to be saved?"/>
          <p:cNvSpPr txBox="1">
            <a:spLocks noGrp="1"/>
          </p:cNvSpPr>
          <p:nvPr>
            <p:ph type="body" idx="4294967295"/>
          </p:nvPr>
        </p:nvSpPr>
        <p:spPr>
          <a:xfrm>
            <a:off x="457200" y="1521693"/>
            <a:ext cx="8229600" cy="453072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SzTx/>
              <a:buFont typeface="Wingdings"/>
              <a:buNone/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sz="4800"/>
              <a:t>What would you tell a person who asked you what do they have to do to be saved?</a:t>
            </a:r>
          </a:p>
          <a:p>
            <a:pPr algn="ctr">
              <a:lnSpc>
                <a:spcPct val="90000"/>
              </a:lnSpc>
              <a:buSzTx/>
              <a:buFont typeface="Wingdings"/>
              <a:buNone/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 sz="4800"/>
          </a:p>
          <a:p>
            <a:pPr>
              <a:lnSpc>
                <a:spcPct val="90000"/>
              </a:lnSpc>
              <a:buSzTx/>
              <a:buFont typeface="Wingdings"/>
              <a:buNone/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	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" grpId="1" build="p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The Gift of Salvation"/>
          <p:cNvSpPr txBox="1">
            <a:spLocks noGrp="1"/>
          </p:cNvSpPr>
          <p:nvPr>
            <p:ph type="title"/>
          </p:nvPr>
        </p:nvSpPr>
        <p:spPr>
          <a:xfrm>
            <a:off x="1219200" y="228597"/>
            <a:ext cx="7772400" cy="1143004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5400" b="1"/>
            </a:lvl1pPr>
          </a:lstStyle>
          <a:p>
            <a:r>
              <a:t>The Gift of Salvation</a:t>
            </a:r>
          </a:p>
        </p:txBody>
      </p:sp>
      <p:sp>
        <p:nvSpPr>
          <p:cNvPr id="279" name="God Loves Us…"/>
          <p:cNvSpPr txBox="1">
            <a:spLocks noGrp="1"/>
          </p:cNvSpPr>
          <p:nvPr>
            <p:ph type="body" idx="1"/>
          </p:nvPr>
        </p:nvSpPr>
        <p:spPr>
          <a:xfrm>
            <a:off x="1219200" y="1524000"/>
            <a:ext cx="7772400" cy="5029200"/>
          </a:xfrm>
          <a:prstGeom prst="rect">
            <a:avLst/>
          </a:prstGeom>
        </p:spPr>
        <p:txBody>
          <a:bodyPr lIns="0" tIns="0" rIns="0" bIns="0"/>
          <a:lstStyle/>
          <a:p>
            <a:pPr marL="670994" lvl="1" indent="-250370" defTabSz="841247">
              <a:spcBef>
                <a:spcPts val="300"/>
              </a:spcBef>
              <a:buClr>
                <a:srgbClr val="EAEAEA"/>
              </a:buClr>
              <a:buFont typeface="Times New Roman"/>
              <a:defRPr sz="2208" b="1"/>
            </a:pPr>
            <a:r>
              <a:t>God Loves Us</a:t>
            </a:r>
            <a:endParaRPr>
              <a:solidFill>
                <a:srgbClr val="000000"/>
              </a:solidFill>
            </a:endParaRPr>
          </a:p>
          <a:p>
            <a:pPr marL="1486204" lvl="3" indent="-224332" defTabSz="841247">
              <a:spcBef>
                <a:spcPts val="200"/>
              </a:spcBef>
              <a:buClr>
                <a:srgbClr val="EAEAEA"/>
              </a:buClr>
              <a:buFont typeface="Times New Roman"/>
              <a:defRPr sz="2208" b="1"/>
            </a:pPr>
            <a:r>
              <a:t>John 3:16</a:t>
            </a:r>
            <a:endParaRPr>
              <a:solidFill>
                <a:srgbClr val="000000"/>
              </a:solidFill>
            </a:endParaRPr>
          </a:p>
          <a:p>
            <a:pPr marL="670994" lvl="1" indent="-250370" defTabSz="841247">
              <a:spcBef>
                <a:spcPts val="300"/>
              </a:spcBef>
              <a:buClr>
                <a:srgbClr val="EAEAEA"/>
              </a:buClr>
              <a:buFont typeface="Times New Roman"/>
              <a:defRPr sz="2208" b="1"/>
            </a:pPr>
            <a:r>
              <a:t>Man Is Sinful And Separated From God</a:t>
            </a:r>
            <a:endParaRPr>
              <a:solidFill>
                <a:srgbClr val="000000"/>
              </a:solidFill>
            </a:endParaRPr>
          </a:p>
          <a:p>
            <a:pPr marL="1486204" lvl="3" indent="-224332" defTabSz="841247">
              <a:spcBef>
                <a:spcPts val="200"/>
              </a:spcBef>
              <a:buClr>
                <a:srgbClr val="EAEAEA"/>
              </a:buClr>
              <a:buFont typeface="Times New Roman"/>
              <a:defRPr sz="2208" b="1"/>
            </a:pPr>
            <a:r>
              <a:t>Romans 3:23</a:t>
            </a:r>
            <a:endParaRPr>
              <a:solidFill>
                <a:srgbClr val="000000"/>
              </a:solidFill>
            </a:endParaRPr>
          </a:p>
          <a:p>
            <a:pPr marL="1486204" lvl="3" indent="-224332" defTabSz="841247">
              <a:spcBef>
                <a:spcPts val="200"/>
              </a:spcBef>
              <a:buClr>
                <a:srgbClr val="EAEAEA"/>
              </a:buClr>
              <a:buFont typeface="Times New Roman"/>
              <a:defRPr sz="2208" b="1"/>
            </a:pPr>
            <a:r>
              <a:t>Romans 6:23</a:t>
            </a:r>
            <a:endParaRPr>
              <a:solidFill>
                <a:srgbClr val="000000"/>
              </a:solidFill>
            </a:endParaRPr>
          </a:p>
          <a:p>
            <a:pPr marL="1486204" lvl="3" indent="-224332" defTabSz="841247">
              <a:spcBef>
                <a:spcPts val="200"/>
              </a:spcBef>
              <a:buClr>
                <a:srgbClr val="EAEAEA"/>
              </a:buClr>
              <a:buFont typeface="Times New Roman"/>
              <a:defRPr sz="2208" b="1"/>
            </a:pPr>
            <a:r>
              <a:t>Isaiah 59:2</a:t>
            </a:r>
            <a:endParaRPr>
              <a:solidFill>
                <a:srgbClr val="000000"/>
              </a:solidFill>
            </a:endParaRPr>
          </a:p>
          <a:p>
            <a:pPr marL="670994" lvl="1" indent="-250370" defTabSz="841247">
              <a:spcBef>
                <a:spcPts val="300"/>
              </a:spcBef>
              <a:buClr>
                <a:srgbClr val="EAEAEA"/>
              </a:buClr>
              <a:buFont typeface="Times New Roman"/>
              <a:defRPr sz="2208" b="1"/>
            </a:pPr>
            <a:r>
              <a:t>Jesus Christ Is God’s ONLY Provision For Man’s Sin</a:t>
            </a:r>
            <a:endParaRPr>
              <a:solidFill>
                <a:srgbClr val="000000"/>
              </a:solidFill>
            </a:endParaRPr>
          </a:p>
          <a:p>
            <a:pPr marL="1486204" lvl="3" indent="-224332" defTabSz="841247">
              <a:spcBef>
                <a:spcPts val="200"/>
              </a:spcBef>
              <a:buClr>
                <a:srgbClr val="EAEAEA"/>
              </a:buClr>
              <a:buFont typeface="Times New Roman"/>
              <a:defRPr sz="2208" b="1"/>
            </a:pPr>
            <a:r>
              <a:t>John 14:6</a:t>
            </a:r>
            <a:endParaRPr>
              <a:solidFill>
                <a:srgbClr val="000000"/>
              </a:solidFill>
            </a:endParaRPr>
          </a:p>
          <a:p>
            <a:pPr marL="1486204" lvl="3" indent="-224332" defTabSz="841247">
              <a:spcBef>
                <a:spcPts val="200"/>
              </a:spcBef>
              <a:buClr>
                <a:srgbClr val="EAEAEA"/>
              </a:buClr>
              <a:buFont typeface="Times New Roman"/>
              <a:defRPr sz="2208" b="1"/>
            </a:pPr>
            <a:r>
              <a:t>Romans 5:8</a:t>
            </a:r>
            <a:endParaRPr>
              <a:solidFill>
                <a:srgbClr val="000000"/>
              </a:solidFill>
            </a:endParaRPr>
          </a:p>
          <a:p>
            <a:pPr marL="670994" lvl="1" indent="-250370" defTabSz="841247">
              <a:spcBef>
                <a:spcPts val="300"/>
              </a:spcBef>
              <a:buClr>
                <a:srgbClr val="EAEAEA"/>
              </a:buClr>
              <a:buFont typeface="Times New Roman"/>
              <a:defRPr sz="2208" b="1"/>
            </a:pPr>
            <a:r>
              <a:t>We Must Individually Receive Jesus As  Saviour And Lord</a:t>
            </a:r>
            <a:endParaRPr>
              <a:solidFill>
                <a:srgbClr val="000000"/>
              </a:solidFill>
            </a:endParaRPr>
          </a:p>
          <a:p>
            <a:pPr marL="1486204" lvl="3" indent="-224332" defTabSz="841247">
              <a:spcBef>
                <a:spcPts val="200"/>
              </a:spcBef>
              <a:buClr>
                <a:srgbClr val="EAEAEA"/>
              </a:buClr>
              <a:buFont typeface="Times New Roman"/>
              <a:defRPr sz="2208" b="1"/>
            </a:pPr>
            <a:r>
              <a:t>John 1:12</a:t>
            </a:r>
            <a:endParaRPr>
              <a:solidFill>
                <a:srgbClr val="000000"/>
              </a:solidFill>
            </a:endParaRPr>
          </a:p>
          <a:p>
            <a:pPr marL="1486204" lvl="3" indent="-224332" defTabSz="841247">
              <a:spcBef>
                <a:spcPts val="200"/>
              </a:spcBef>
              <a:buClr>
                <a:srgbClr val="EAEAEA"/>
              </a:buClr>
              <a:buFont typeface="Times New Roman"/>
              <a:defRPr sz="2208" b="1"/>
            </a:pPr>
            <a:r>
              <a:t>Romans 10:9</a:t>
            </a:r>
            <a:endParaRPr>
              <a:solidFill>
                <a:srgbClr val="000000"/>
              </a:solidFill>
            </a:endParaRPr>
          </a:p>
          <a:p>
            <a:pPr marL="1486204" lvl="3" indent="-224332" defTabSz="841247">
              <a:spcBef>
                <a:spcPts val="200"/>
              </a:spcBef>
              <a:buClr>
                <a:srgbClr val="EAEAEA"/>
              </a:buClr>
              <a:buFont typeface="Times New Roman"/>
              <a:defRPr sz="2208" b="1"/>
            </a:pPr>
            <a:r>
              <a:t>Ephesians 2:8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he Gift of Salvation"/>
          <p:cNvSpPr txBox="1">
            <a:spLocks noGrp="1"/>
          </p:cNvSpPr>
          <p:nvPr>
            <p:ph type="title"/>
          </p:nvPr>
        </p:nvSpPr>
        <p:spPr>
          <a:xfrm>
            <a:off x="1219200" y="304800"/>
            <a:ext cx="7772400" cy="12065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5400" b="1"/>
            </a:lvl1pPr>
          </a:lstStyle>
          <a:p>
            <a:r>
              <a:t>The Gift of Salvation</a:t>
            </a:r>
          </a:p>
        </p:txBody>
      </p:sp>
      <p:sp>
        <p:nvSpPr>
          <p:cNvPr id="282" name="Roman Road…"/>
          <p:cNvSpPr txBox="1">
            <a:spLocks noGrp="1"/>
          </p:cNvSpPr>
          <p:nvPr>
            <p:ph type="body" idx="1"/>
          </p:nvPr>
        </p:nvSpPr>
        <p:spPr>
          <a:xfrm>
            <a:off x="1219200" y="1600200"/>
            <a:ext cx="7772400" cy="4495800"/>
          </a:xfrm>
          <a:prstGeom prst="rect">
            <a:avLst/>
          </a:prstGeom>
        </p:spPr>
        <p:txBody>
          <a:bodyPr lIns="0" tIns="0" rIns="0" bIns="0"/>
          <a:lstStyle/>
          <a:p>
            <a:pPr marL="952500" indent="-952500">
              <a:spcBef>
                <a:spcPts val="900"/>
              </a:spcBef>
              <a:buChar char="¨"/>
              <a:defRPr sz="4000" b="1"/>
            </a:pPr>
            <a:r>
              <a:t>Roman Road</a:t>
            </a:r>
            <a:endParaRPr>
              <a:solidFill>
                <a:srgbClr val="000000"/>
              </a:solidFill>
            </a:endParaRPr>
          </a:p>
          <a:p>
            <a:pPr marL="901700" lvl="1" indent="-444500">
              <a:spcBef>
                <a:spcPts val="600"/>
              </a:spcBef>
              <a:buClr>
                <a:srgbClr val="EAEAEA"/>
              </a:buClr>
              <a:buFont typeface="Times New Roman"/>
              <a:defRPr sz="2800" b="1"/>
            </a:pPr>
            <a:r>
              <a:t>ALL Are Sinners</a:t>
            </a:r>
            <a:endParaRPr>
              <a:solidFill>
                <a:srgbClr val="000000"/>
              </a:solidFill>
            </a:endParaRPr>
          </a:p>
          <a:p>
            <a:pPr marL="1625600" lvl="3" indent="-254000">
              <a:spcBef>
                <a:spcPts val="400"/>
              </a:spcBef>
              <a:buClr>
                <a:srgbClr val="EAEAEA"/>
              </a:buClr>
              <a:buFont typeface="Times New Roman"/>
              <a:defRPr sz="2000" b="1"/>
            </a:pPr>
            <a:r>
              <a:t>Romans 3:23</a:t>
            </a:r>
            <a:endParaRPr i="1">
              <a:solidFill>
                <a:srgbClr val="000000"/>
              </a:solidFill>
            </a:endParaRPr>
          </a:p>
          <a:p>
            <a:pPr marL="901700" lvl="1" indent="-444500">
              <a:spcBef>
                <a:spcPts val="600"/>
              </a:spcBef>
              <a:buClr>
                <a:srgbClr val="EAEAEA"/>
              </a:buClr>
              <a:buFont typeface="Times New Roman"/>
              <a:defRPr sz="2800" b="1"/>
            </a:pPr>
            <a:r>
              <a:t>Penalty For Sin Is Death</a:t>
            </a:r>
            <a:endParaRPr>
              <a:solidFill>
                <a:srgbClr val="000000"/>
              </a:solidFill>
            </a:endParaRPr>
          </a:p>
          <a:p>
            <a:pPr marL="1625600" lvl="3" indent="-254000">
              <a:spcBef>
                <a:spcPts val="400"/>
              </a:spcBef>
              <a:buClr>
                <a:srgbClr val="EAEAEA"/>
              </a:buClr>
              <a:buFont typeface="Times New Roman"/>
              <a:defRPr sz="2000" b="1"/>
            </a:pPr>
            <a:r>
              <a:t>Romans 6:23</a:t>
            </a:r>
            <a:endParaRPr>
              <a:solidFill>
                <a:srgbClr val="000000"/>
              </a:solidFill>
            </a:endParaRPr>
          </a:p>
          <a:p>
            <a:pPr marL="901700" lvl="1" indent="-444500">
              <a:spcBef>
                <a:spcPts val="600"/>
              </a:spcBef>
              <a:buClr>
                <a:srgbClr val="EAEAEA"/>
              </a:buClr>
              <a:buFont typeface="Times New Roman"/>
              <a:defRPr sz="2800" b="1"/>
            </a:pPr>
            <a:r>
              <a:t>Christ Paid Our Penalty</a:t>
            </a:r>
            <a:endParaRPr>
              <a:solidFill>
                <a:srgbClr val="000000"/>
              </a:solidFill>
            </a:endParaRPr>
          </a:p>
          <a:p>
            <a:pPr marL="1625600" lvl="3" indent="-254000">
              <a:buClr>
                <a:srgbClr val="EAEAEA"/>
              </a:buClr>
              <a:buFont typeface="Times New Roman"/>
              <a:defRPr sz="2000" b="1"/>
            </a:pPr>
            <a:r>
              <a:t>Romans 5:8</a:t>
            </a:r>
            <a:r>
              <a:rPr sz="3200"/>
              <a:t> </a:t>
            </a:r>
            <a:endParaRPr>
              <a:solidFill>
                <a:srgbClr val="000000"/>
              </a:solidFill>
            </a:endParaRPr>
          </a:p>
          <a:p>
            <a:pPr marL="901700" lvl="1" indent="-444500">
              <a:spcBef>
                <a:spcPts val="600"/>
              </a:spcBef>
              <a:buClr>
                <a:srgbClr val="EAEAEA"/>
              </a:buClr>
              <a:buFont typeface="Times New Roman"/>
              <a:defRPr sz="2800" b="1"/>
            </a:pPr>
            <a:r>
              <a:t>Confess, Believe, Pray, &amp; Receive</a:t>
            </a:r>
            <a:endParaRPr>
              <a:solidFill>
                <a:srgbClr val="000000"/>
              </a:solidFill>
            </a:endParaRPr>
          </a:p>
          <a:p>
            <a:pPr marL="1625600" lvl="3" indent="-254000">
              <a:spcBef>
                <a:spcPts val="400"/>
              </a:spcBef>
              <a:buClr>
                <a:srgbClr val="EAEAEA"/>
              </a:buClr>
              <a:buFont typeface="Times New Roman"/>
              <a:defRPr sz="2000" b="1"/>
            </a:pPr>
            <a:r>
              <a:t>Romans 10:9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Romans 3:23"/>
          <p:cNvSpPr txBox="1">
            <a:spLocks noGrp="1"/>
          </p:cNvSpPr>
          <p:nvPr>
            <p:ph type="title"/>
          </p:nvPr>
        </p:nvSpPr>
        <p:spPr>
          <a:xfrm>
            <a:off x="1219200" y="304800"/>
            <a:ext cx="7772400" cy="12065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6000" b="1"/>
            </a:lvl1pPr>
          </a:lstStyle>
          <a:p>
            <a:r>
              <a:t>Romans 3:23</a:t>
            </a:r>
          </a:p>
        </p:txBody>
      </p:sp>
      <p:sp>
        <p:nvSpPr>
          <p:cNvPr id="285" name="For all have sinned, and…"/>
          <p:cNvSpPr txBox="1">
            <a:spLocks noGrp="1"/>
          </p:cNvSpPr>
          <p:nvPr>
            <p:ph type="body" sz="half" idx="1"/>
          </p:nvPr>
        </p:nvSpPr>
        <p:spPr>
          <a:xfrm>
            <a:off x="1257297" y="1181100"/>
            <a:ext cx="3947387" cy="5177822"/>
          </a:xfrm>
          <a:prstGeom prst="rect">
            <a:avLst/>
          </a:prstGeom>
        </p:spPr>
        <p:txBody>
          <a:bodyPr lIns="0" tIns="0" rIns="0" bIns="0"/>
          <a:lstStyle/>
          <a:p>
            <a:pPr>
              <a:spcBef>
                <a:spcPts val="600"/>
              </a:spcBef>
              <a:buSzTx/>
              <a:buNone/>
              <a:defRPr sz="28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defRPr>
            </a:pPr>
            <a:endParaRPr/>
          </a:p>
          <a:p>
            <a:pPr>
              <a:spcBef>
                <a:spcPts val="600"/>
              </a:spcBef>
              <a:buSzTx/>
              <a:buNone/>
              <a:defRPr sz="2800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defRPr>
            </a:pPr>
            <a:endParaRPr/>
          </a:p>
          <a:p>
            <a:pPr>
              <a:buSzTx/>
              <a:buNone/>
              <a:defRPr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For all have sinned, and</a:t>
            </a:r>
            <a:endParaRPr sz="2800">
              <a:solidFill>
                <a:srgbClr val="000000"/>
              </a:solidFill>
            </a:endParaRPr>
          </a:p>
          <a:p>
            <a:pPr>
              <a:buSzTx/>
              <a:buNone/>
              <a:defRPr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come short of the glory of</a:t>
            </a:r>
            <a:endParaRPr sz="2800">
              <a:solidFill>
                <a:srgbClr val="000000"/>
              </a:solidFill>
            </a:endParaRPr>
          </a:p>
          <a:p>
            <a:pPr>
              <a:buSzTx/>
              <a:buNone/>
              <a:defRPr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God;</a:t>
            </a:r>
            <a:r>
              <a:rPr sz="28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pic>
        <p:nvPicPr>
          <p:cNvPr id="286" name="image1.jpeg" descr="image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81600" y="1727199"/>
            <a:ext cx="3810000" cy="42402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Romans 6:23"/>
          <p:cNvSpPr txBox="1">
            <a:spLocks noGrp="1"/>
          </p:cNvSpPr>
          <p:nvPr>
            <p:ph type="title"/>
          </p:nvPr>
        </p:nvSpPr>
        <p:spPr>
          <a:xfrm>
            <a:off x="1219200" y="304800"/>
            <a:ext cx="7772400" cy="1206500"/>
          </a:xfrm>
          <a:prstGeom prst="rect">
            <a:avLst/>
          </a:prstGeom>
        </p:spPr>
        <p:txBody>
          <a:bodyPr lIns="0" tIns="0" rIns="0" bIns="0"/>
          <a:lstStyle/>
          <a:p>
            <a:pPr algn="ctr">
              <a:defRPr sz="6000" b="1"/>
            </a:pPr>
            <a:r>
              <a:t>Romans 6:23</a:t>
            </a:r>
            <a:r>
              <a:rPr sz="4400"/>
              <a:t> </a:t>
            </a:r>
          </a:p>
        </p:txBody>
      </p:sp>
      <p:sp>
        <p:nvSpPr>
          <p:cNvPr id="289" name="For the wages of sin is…"/>
          <p:cNvSpPr txBox="1">
            <a:spLocks noGrp="1"/>
          </p:cNvSpPr>
          <p:nvPr>
            <p:ph type="body" idx="1"/>
          </p:nvPr>
        </p:nvSpPr>
        <p:spPr>
          <a:xfrm>
            <a:off x="2425531" y="1019864"/>
            <a:ext cx="5359738" cy="5001186"/>
          </a:xfrm>
          <a:prstGeom prst="rect">
            <a:avLst/>
          </a:prstGeom>
        </p:spPr>
        <p:txBody>
          <a:bodyPr lIns="0" tIns="0" rIns="0" bIns="0"/>
          <a:lstStyle/>
          <a:p>
            <a:pPr marL="322325" indent="-322325" defTabSz="859536">
              <a:spcBef>
                <a:spcPts val="500"/>
              </a:spcBef>
              <a:buSzTx/>
              <a:buNone/>
              <a:defRPr sz="2632">
                <a:solidFill>
                  <a:srgbClr val="000000"/>
                </a:solidFill>
              </a:defRPr>
            </a:pPr>
            <a:endParaRPr/>
          </a:p>
          <a:p>
            <a:pPr marL="322325" indent="-322325" defTabSz="859536">
              <a:spcBef>
                <a:spcPts val="500"/>
              </a:spcBef>
              <a:buSzTx/>
              <a:buNone/>
              <a:defRPr sz="2632">
                <a:solidFill>
                  <a:srgbClr val="000000"/>
                </a:solidFill>
              </a:defRPr>
            </a:pPr>
            <a:endParaRPr/>
          </a:p>
          <a:p>
            <a:pPr marL="322325" indent="-322325" defTabSz="859536">
              <a:spcBef>
                <a:spcPts val="600"/>
              </a:spcBef>
              <a:buSzTx/>
              <a:buNone/>
              <a:defRPr sz="3759"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For the wages of sin is</a:t>
            </a:r>
            <a:endParaRPr>
              <a:solidFill>
                <a:srgbClr val="000000"/>
              </a:solidFill>
            </a:endParaRPr>
          </a:p>
          <a:p>
            <a:pPr marL="322325" indent="-322325" defTabSz="859536">
              <a:spcBef>
                <a:spcPts val="600"/>
              </a:spcBef>
              <a:buSzTx/>
              <a:buNone/>
              <a:defRPr sz="3759"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death; but the gift of</a:t>
            </a:r>
            <a:endParaRPr>
              <a:solidFill>
                <a:srgbClr val="000000"/>
              </a:solidFill>
            </a:endParaRPr>
          </a:p>
          <a:p>
            <a:pPr marL="322325" indent="-322325" defTabSz="859536">
              <a:spcBef>
                <a:spcPts val="600"/>
              </a:spcBef>
              <a:buSzTx/>
              <a:buNone/>
              <a:defRPr sz="3759"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God is eternal life</a:t>
            </a:r>
            <a:endParaRPr>
              <a:solidFill>
                <a:srgbClr val="000000"/>
              </a:solidFill>
            </a:endParaRPr>
          </a:p>
          <a:p>
            <a:pPr marL="322325" indent="-322325" defTabSz="859536">
              <a:spcBef>
                <a:spcPts val="600"/>
              </a:spcBef>
              <a:buSzTx/>
              <a:buNone/>
              <a:defRPr sz="3759"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through Jesus Christ our</a:t>
            </a:r>
            <a:endParaRPr>
              <a:solidFill>
                <a:srgbClr val="000000"/>
              </a:solidFill>
            </a:endParaRPr>
          </a:p>
          <a:p>
            <a:pPr marL="322325" indent="-322325" defTabSz="859536">
              <a:spcBef>
                <a:spcPts val="600"/>
              </a:spcBef>
              <a:buSzTx/>
              <a:buNone/>
              <a:defRPr sz="3759"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Lord.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Romans 5:8"/>
          <p:cNvSpPr txBox="1">
            <a:spLocks noGrp="1"/>
          </p:cNvSpPr>
          <p:nvPr>
            <p:ph type="title"/>
          </p:nvPr>
        </p:nvSpPr>
        <p:spPr>
          <a:xfrm>
            <a:off x="1219200" y="304800"/>
            <a:ext cx="7772400" cy="1206500"/>
          </a:xfrm>
          <a:prstGeom prst="rect">
            <a:avLst/>
          </a:prstGeom>
        </p:spPr>
        <p:txBody>
          <a:bodyPr lIns="0" tIns="0" rIns="0" bIns="0"/>
          <a:lstStyle/>
          <a:p>
            <a:pPr algn="ctr" defTabSz="484630">
              <a:defRPr sz="3100">
                <a:latin typeface="ArialUnicodeMS"/>
                <a:ea typeface="ArialUnicodeMS"/>
                <a:cs typeface="ArialUnicodeMS"/>
                <a:sym typeface="ArialUnicodeMS"/>
              </a:defRPr>
            </a:pPr>
            <a:r>
              <a:t>Romans 5:8 </a:t>
            </a:r>
            <a:br/>
            <a:endParaRPr/>
          </a:p>
        </p:txBody>
      </p:sp>
      <p:sp>
        <p:nvSpPr>
          <p:cNvPr id="292" name="But God commendeth his…"/>
          <p:cNvSpPr txBox="1">
            <a:spLocks noGrp="1"/>
          </p:cNvSpPr>
          <p:nvPr>
            <p:ph type="body" idx="1"/>
          </p:nvPr>
        </p:nvSpPr>
        <p:spPr>
          <a:xfrm>
            <a:off x="2456437" y="1362455"/>
            <a:ext cx="6303786" cy="4726414"/>
          </a:xfrm>
          <a:prstGeom prst="rect">
            <a:avLst/>
          </a:prstGeom>
        </p:spPr>
        <p:txBody>
          <a:bodyPr lIns="0" tIns="0" rIns="0" bIns="0"/>
          <a:lstStyle/>
          <a:p>
            <a:pPr marL="322325" indent="-322325" defTabSz="859536">
              <a:spcBef>
                <a:spcPts val="500"/>
              </a:spcBef>
              <a:buSzTx/>
              <a:buNone/>
              <a:defRPr sz="2632">
                <a:solidFill>
                  <a:srgbClr val="000000"/>
                </a:solidFill>
                <a:latin typeface="Monotype Corsiva"/>
                <a:ea typeface="Monotype Corsiva"/>
                <a:cs typeface="Monotype Corsiva"/>
                <a:sym typeface="Monotype Corsiva"/>
              </a:defRPr>
            </a:pPr>
            <a:endParaRPr/>
          </a:p>
          <a:p>
            <a:pPr marL="322325" indent="-322325" defTabSz="859536">
              <a:spcBef>
                <a:spcPts val="600"/>
              </a:spcBef>
              <a:buSzTx/>
              <a:buNone/>
              <a:defRPr sz="3759"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But God commendeth his</a:t>
            </a:r>
            <a:endParaRPr>
              <a:solidFill>
                <a:srgbClr val="000000"/>
              </a:solidFill>
            </a:endParaRPr>
          </a:p>
          <a:p>
            <a:pPr marL="322325" indent="-322325" defTabSz="859536">
              <a:spcBef>
                <a:spcPts val="600"/>
              </a:spcBef>
              <a:buSzTx/>
              <a:buNone/>
              <a:defRPr sz="3759"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love toward us, in that,</a:t>
            </a:r>
            <a:endParaRPr>
              <a:solidFill>
                <a:srgbClr val="000000"/>
              </a:solidFill>
            </a:endParaRPr>
          </a:p>
          <a:p>
            <a:pPr marL="322325" indent="-322325" defTabSz="859536">
              <a:spcBef>
                <a:spcPts val="600"/>
              </a:spcBef>
              <a:buSzTx/>
              <a:buNone/>
              <a:defRPr sz="3759"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while we were yet</a:t>
            </a:r>
            <a:endParaRPr>
              <a:solidFill>
                <a:srgbClr val="000000"/>
              </a:solidFill>
            </a:endParaRPr>
          </a:p>
          <a:p>
            <a:pPr marL="322325" indent="-322325" defTabSz="859536">
              <a:spcBef>
                <a:spcPts val="600"/>
              </a:spcBef>
              <a:buSzTx/>
              <a:buNone/>
              <a:defRPr sz="3759"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sinners, Christ died for </a:t>
            </a:r>
            <a:endParaRPr>
              <a:solidFill>
                <a:srgbClr val="000000"/>
              </a:solidFill>
            </a:endParaRPr>
          </a:p>
          <a:p>
            <a:pPr marL="322325" indent="-322325" defTabSz="859536">
              <a:spcBef>
                <a:spcPts val="600"/>
              </a:spcBef>
              <a:buSzTx/>
              <a:buNone/>
              <a:defRPr sz="3759"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us.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Romans 10:9"/>
          <p:cNvSpPr txBox="1">
            <a:spLocks noGrp="1"/>
          </p:cNvSpPr>
          <p:nvPr>
            <p:ph type="title"/>
          </p:nvPr>
        </p:nvSpPr>
        <p:spPr>
          <a:xfrm>
            <a:off x="1219200" y="304800"/>
            <a:ext cx="7772400" cy="12065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6000" b="1"/>
            </a:lvl1pPr>
          </a:lstStyle>
          <a:p>
            <a:r>
              <a:t>Romans 10:9</a:t>
            </a:r>
          </a:p>
        </p:txBody>
      </p:sp>
      <p:sp>
        <p:nvSpPr>
          <p:cNvPr id="295" name="That if thou shalt…"/>
          <p:cNvSpPr txBox="1">
            <a:spLocks noGrp="1"/>
          </p:cNvSpPr>
          <p:nvPr>
            <p:ph type="body" sz="half" idx="1"/>
          </p:nvPr>
        </p:nvSpPr>
        <p:spPr>
          <a:xfrm>
            <a:off x="1219200" y="1600200"/>
            <a:ext cx="3810000" cy="4495800"/>
          </a:xfrm>
          <a:prstGeom prst="rect">
            <a:avLst/>
          </a:prstGeom>
        </p:spPr>
        <p:txBody>
          <a:bodyPr lIns="0" tIns="0" rIns="0" bIns="0"/>
          <a:lstStyle/>
          <a:p>
            <a:pPr marL="301752" indent="-301752" defTabSz="804672">
              <a:lnSpc>
                <a:spcPct val="90000"/>
              </a:lnSpc>
              <a:spcBef>
                <a:spcPts val="500"/>
              </a:spcBef>
              <a:buSzTx/>
              <a:buNone/>
              <a:defRPr sz="2464">
                <a:solidFill>
                  <a:srgbClr val="000000"/>
                </a:solidFill>
              </a:defRPr>
            </a:pPr>
            <a:endParaRPr/>
          </a:p>
          <a:p>
            <a:pPr marL="301752" indent="-301752" defTabSz="804672">
              <a:lnSpc>
                <a:spcPct val="90000"/>
              </a:lnSpc>
              <a:spcBef>
                <a:spcPts val="600"/>
              </a:spcBef>
              <a:buSzTx/>
              <a:buNone/>
              <a:defRPr sz="2816"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That if thou shalt </a:t>
            </a:r>
            <a:endParaRPr sz="2464">
              <a:solidFill>
                <a:srgbClr val="000000"/>
              </a:solidFill>
            </a:endParaRPr>
          </a:p>
          <a:p>
            <a:pPr marL="301752" indent="-301752" defTabSz="804672">
              <a:lnSpc>
                <a:spcPct val="90000"/>
              </a:lnSpc>
              <a:spcBef>
                <a:spcPts val="600"/>
              </a:spcBef>
              <a:buSzTx/>
              <a:buNone/>
              <a:defRPr sz="2816"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confess with thy mouth </a:t>
            </a:r>
            <a:endParaRPr sz="2464">
              <a:solidFill>
                <a:srgbClr val="000000"/>
              </a:solidFill>
            </a:endParaRPr>
          </a:p>
          <a:p>
            <a:pPr marL="301752" indent="-301752" defTabSz="804672">
              <a:lnSpc>
                <a:spcPct val="90000"/>
              </a:lnSpc>
              <a:spcBef>
                <a:spcPts val="600"/>
              </a:spcBef>
              <a:buSzTx/>
              <a:buNone/>
              <a:defRPr sz="2816"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the Lord Jesus, and shalt</a:t>
            </a:r>
            <a:endParaRPr sz="2464">
              <a:solidFill>
                <a:srgbClr val="000000"/>
              </a:solidFill>
            </a:endParaRPr>
          </a:p>
          <a:p>
            <a:pPr marL="301752" indent="-301752" defTabSz="804672">
              <a:lnSpc>
                <a:spcPct val="90000"/>
              </a:lnSpc>
              <a:spcBef>
                <a:spcPts val="600"/>
              </a:spcBef>
              <a:buSzTx/>
              <a:buNone/>
              <a:defRPr sz="2816"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believe in thine heart</a:t>
            </a:r>
            <a:endParaRPr sz="2464">
              <a:solidFill>
                <a:srgbClr val="000000"/>
              </a:solidFill>
            </a:endParaRPr>
          </a:p>
          <a:p>
            <a:pPr marL="301752" indent="-301752" defTabSz="804672">
              <a:lnSpc>
                <a:spcPct val="90000"/>
              </a:lnSpc>
              <a:spcBef>
                <a:spcPts val="600"/>
              </a:spcBef>
              <a:buSzTx/>
              <a:buNone/>
              <a:defRPr sz="2816"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that God hath raised him</a:t>
            </a:r>
            <a:endParaRPr sz="2464">
              <a:solidFill>
                <a:srgbClr val="000000"/>
              </a:solidFill>
            </a:endParaRPr>
          </a:p>
          <a:p>
            <a:pPr marL="301752" indent="-301752" defTabSz="804672">
              <a:lnSpc>
                <a:spcPct val="90000"/>
              </a:lnSpc>
              <a:spcBef>
                <a:spcPts val="600"/>
              </a:spcBef>
              <a:buSzTx/>
              <a:buNone/>
              <a:defRPr sz="2816"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from the dead, thou shalt</a:t>
            </a:r>
            <a:endParaRPr sz="2464">
              <a:solidFill>
                <a:srgbClr val="000000"/>
              </a:solidFill>
            </a:endParaRPr>
          </a:p>
          <a:p>
            <a:pPr marL="301752" indent="-301752" defTabSz="804672">
              <a:lnSpc>
                <a:spcPct val="90000"/>
              </a:lnSpc>
              <a:spcBef>
                <a:spcPts val="600"/>
              </a:spcBef>
              <a:buSzTx/>
              <a:buNone/>
              <a:defRPr sz="2816">
                <a:latin typeface="Monotype Corsiva"/>
                <a:ea typeface="Monotype Corsiva"/>
                <a:cs typeface="Monotype Corsiva"/>
                <a:sym typeface="Monotype Corsiva"/>
              </a:defRPr>
            </a:pPr>
            <a:r>
              <a:t>be saved.</a:t>
            </a:r>
            <a:r>
              <a:rPr sz="2464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pic>
        <p:nvPicPr>
          <p:cNvPr id="296" name="image2.jpeg" descr="image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29200" y="1600200"/>
            <a:ext cx="3884613" cy="4495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What is Discipleship?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What is Discipleship?</a:t>
            </a:r>
          </a:p>
        </p:txBody>
      </p:sp>
      <p:pic>
        <p:nvPicPr>
          <p:cNvPr id="29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0258" y="-1151306"/>
            <a:ext cx="9345663" cy="93456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Elements of Conversion  (Decision for Christ)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859536">
              <a:defRPr sz="4136">
                <a:effectLst>
                  <a:outerShdw blurRad="11938" dist="23876" dir="2700000" rotWithShape="0">
                    <a:srgbClr val="000000"/>
                  </a:outerShdw>
                </a:effectLst>
                <a:latin typeface="Impact"/>
                <a:ea typeface="Impact"/>
                <a:cs typeface="Impact"/>
                <a:sym typeface="Impact"/>
              </a:defRPr>
            </a:pPr>
            <a:r>
              <a:t>Elements of Conversion </a:t>
            </a:r>
            <a:br/>
            <a:r>
              <a:rPr sz="2632">
                <a:latin typeface="Book Antiqua"/>
                <a:ea typeface="Book Antiqua"/>
                <a:cs typeface="Book Antiqua"/>
                <a:sym typeface="Book Antiqua"/>
              </a:rPr>
              <a:t>(Decision for Christ)</a:t>
            </a:r>
          </a:p>
        </p:txBody>
      </p:sp>
      <p:sp>
        <p:nvSpPr>
          <p:cNvPr id="304" name="What is Conversion?…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18897" indent="-318897" algn="ctr" defTabSz="850391">
              <a:lnSpc>
                <a:spcPct val="90000"/>
              </a:lnSpc>
              <a:spcBef>
                <a:spcPts val="800"/>
              </a:spcBef>
              <a:buSzTx/>
              <a:buFont typeface="Wingdings"/>
              <a:buNone/>
              <a:defRPr sz="3720" b="1" u="sng">
                <a:effectLst>
                  <a:outerShdw blurRad="11811" dist="23622" dir="2700000" rotWithShape="0">
                    <a:srgbClr val="000000"/>
                  </a:outerShdw>
                </a:effectLst>
              </a:defRPr>
            </a:pPr>
            <a:r>
              <a:rPr dirty="0"/>
              <a:t>What is Conversion?</a:t>
            </a:r>
          </a:p>
          <a:p>
            <a:pPr marL="318897" indent="-318897" algn="ctr" defTabSz="850391">
              <a:lnSpc>
                <a:spcPct val="90000"/>
              </a:lnSpc>
              <a:defRPr sz="2976">
                <a:effectLst>
                  <a:outerShdw blurRad="11811" dist="23622" dir="2700000" rotWithShape="0">
                    <a:srgbClr val="000000"/>
                  </a:outerShdw>
                </a:effectLst>
              </a:defRPr>
            </a:pPr>
            <a:r>
              <a:rPr dirty="0"/>
              <a:t>belief in </a:t>
            </a:r>
            <a:r>
              <a:rPr dirty="0" smtClean="0"/>
              <a:t>Jesus</a:t>
            </a:r>
            <a:r>
              <a:rPr lang="en-GB" dirty="0" smtClean="0"/>
              <a:t> and his victory at Calvary – His Death, Resurrection and Ascension </a:t>
            </a:r>
            <a:endParaRPr dirty="0"/>
          </a:p>
          <a:p>
            <a:pPr marL="318897" indent="-318897" algn="ctr" defTabSz="850391">
              <a:lnSpc>
                <a:spcPct val="90000"/>
              </a:lnSpc>
              <a:defRPr sz="2976">
                <a:effectLst>
                  <a:outerShdw blurRad="11811" dist="23622" dir="2700000" rotWithShape="0">
                    <a:srgbClr val="000000"/>
                  </a:outerShdw>
                </a:effectLst>
              </a:defRPr>
            </a:pPr>
            <a:r>
              <a:rPr dirty="0"/>
              <a:t>repentance</a:t>
            </a:r>
          </a:p>
          <a:p>
            <a:pPr marL="318897" indent="-318897" algn="ctr" defTabSz="850391">
              <a:lnSpc>
                <a:spcPct val="90000"/>
              </a:lnSpc>
              <a:defRPr sz="2976">
                <a:effectLst>
                  <a:outerShdw blurRad="11811" dist="23622" dir="2700000" rotWithShape="0">
                    <a:srgbClr val="000000"/>
                  </a:outerShdw>
                </a:effectLst>
              </a:defRPr>
            </a:pPr>
            <a:r>
              <a:rPr dirty="0"/>
              <a:t>trust / assurance of salvation</a:t>
            </a:r>
          </a:p>
          <a:p>
            <a:pPr marL="318897" indent="-318897" algn="ctr" defTabSz="850391">
              <a:lnSpc>
                <a:spcPct val="90000"/>
              </a:lnSpc>
              <a:defRPr sz="2976">
                <a:effectLst>
                  <a:outerShdw blurRad="11811" dist="23622" dir="2700000" rotWithShape="0">
                    <a:srgbClr val="000000"/>
                  </a:outerShdw>
                </a:effectLst>
              </a:defRPr>
            </a:pPr>
            <a:r>
              <a:rPr dirty="0"/>
              <a:t>commitment and devotion</a:t>
            </a:r>
          </a:p>
          <a:p>
            <a:pPr marL="318897" indent="-318897" algn="ctr" defTabSz="850391">
              <a:lnSpc>
                <a:spcPct val="90000"/>
              </a:lnSpc>
              <a:defRPr sz="2976">
                <a:effectLst>
                  <a:outerShdw blurRad="11811" dist="23622" dir="2700000" rotWithShape="0">
                    <a:srgbClr val="000000"/>
                  </a:outerShdw>
                </a:effectLst>
              </a:defRPr>
            </a:pPr>
            <a:r>
              <a:rPr dirty="0"/>
              <a:t>giving a verbal witness to Him</a:t>
            </a:r>
          </a:p>
          <a:p>
            <a:pPr marL="318897" indent="-318897" algn="ctr" defTabSz="850391">
              <a:lnSpc>
                <a:spcPct val="90000"/>
              </a:lnSpc>
              <a:defRPr sz="2976">
                <a:effectLst>
                  <a:outerShdw blurRad="11811" dist="23622" dir="2700000" rotWithShape="0">
                    <a:srgbClr val="000000"/>
                  </a:outerShdw>
                </a:effectLst>
              </a:defRPr>
            </a:pPr>
            <a:r>
              <a:rPr dirty="0"/>
              <a:t>public baptism</a:t>
            </a:r>
          </a:p>
          <a:p>
            <a:pPr marL="318897" indent="-318897" algn="ctr" defTabSz="850391">
              <a:lnSpc>
                <a:spcPct val="90000"/>
              </a:lnSpc>
              <a:defRPr sz="2976">
                <a:effectLst>
                  <a:outerShdw blurRad="11811" dist="23622" dir="2700000" rotWithShape="0">
                    <a:srgbClr val="000000"/>
                  </a:outerShdw>
                </a:effectLst>
              </a:defRPr>
            </a:pPr>
            <a:r>
              <a:rPr dirty="0"/>
              <a:t>incorporation into a Christian community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What is Discipleship?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What is Discipleship?</a:t>
            </a:r>
          </a:p>
        </p:txBody>
      </p:sp>
      <p:sp>
        <p:nvSpPr>
          <p:cNvPr id="307" name="It is fulfilling the Great Commission:…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2613" indent="-332613" algn="ctr" defTabSz="886968">
              <a:lnSpc>
                <a:spcPct val="90000"/>
              </a:lnSpc>
              <a:buSzTx/>
              <a:buFont typeface="Wingdings"/>
              <a:buNone/>
              <a:defRPr sz="3104">
                <a:effectLst>
                  <a:outerShdw blurRad="12319" dist="24638" dir="2700000" rotWithShape="0">
                    <a:srgbClr val="000000"/>
                  </a:outerShdw>
                </a:effectLst>
              </a:defRPr>
            </a:pPr>
            <a:r>
              <a:t>It is fulfilling the Great Commission:</a:t>
            </a:r>
          </a:p>
          <a:p>
            <a:pPr marL="332613" indent="-332613" algn="ctr" defTabSz="886968">
              <a:lnSpc>
                <a:spcPct val="90000"/>
              </a:lnSpc>
              <a:buSzTx/>
              <a:buFont typeface="Wingdings"/>
              <a:buNone/>
              <a:defRPr sz="3104">
                <a:effectLst>
                  <a:outerShdw blurRad="12319" dist="24638" dir="2700000" rotWithShape="0">
                    <a:srgbClr val="000000"/>
                  </a:outerShdw>
                </a:effectLst>
              </a:defRPr>
            </a:pPr>
            <a:endParaRPr/>
          </a:p>
          <a:p>
            <a:pPr marL="332613" indent="-332613" defTabSz="886968">
              <a:lnSpc>
                <a:spcPct val="90000"/>
              </a:lnSpc>
              <a:buSzTx/>
              <a:buFont typeface="Wingdings"/>
              <a:buNone/>
              <a:defRPr sz="3104">
                <a:effectLst>
                  <a:outerShdw blurRad="12319" dist="24638" dir="2700000" rotWithShape="0">
                    <a:srgbClr val="000000"/>
                  </a:outerShdw>
                </a:effectLst>
              </a:defRPr>
            </a:pPr>
            <a:r>
              <a:t>	“Therefore go and </a:t>
            </a:r>
            <a:r>
              <a:rPr>
                <a:solidFill>
                  <a:srgbClr val="FFFF00"/>
                </a:solidFill>
              </a:rPr>
              <a:t>make disciples </a:t>
            </a:r>
            <a:r>
              <a:t>of all nations, baptising them in the name of the Father and of the Son and of the Holy Spirit, and teaching them to obey everything I have commanded you.”</a:t>
            </a:r>
          </a:p>
          <a:p>
            <a:pPr marL="332613" indent="-332613" algn="r" defTabSz="886968">
              <a:lnSpc>
                <a:spcPct val="90000"/>
              </a:lnSpc>
              <a:buSzTx/>
              <a:buFont typeface="Wingdings"/>
              <a:buNone/>
              <a:defRPr sz="3104">
                <a:effectLst>
                  <a:outerShdw blurRad="12319" dist="24638" dir="2700000" rotWithShape="0">
                    <a:srgbClr val="000000"/>
                  </a:outerShdw>
                </a:effectLst>
              </a:defRPr>
            </a:pPr>
            <a:endParaRPr/>
          </a:p>
          <a:p>
            <a:pPr marL="332613" indent="-332613" algn="r" defTabSz="886968">
              <a:lnSpc>
                <a:spcPct val="90000"/>
              </a:lnSpc>
              <a:buSzTx/>
              <a:buFont typeface="Wingdings"/>
              <a:buNone/>
              <a:defRPr sz="3104">
                <a:effectLst>
                  <a:outerShdw blurRad="12319" dist="24638" dir="2700000" rotWithShape="0">
                    <a:srgbClr val="000000"/>
                  </a:outerShdw>
                </a:effectLst>
              </a:defRPr>
            </a:pPr>
            <a:r>
              <a:t>Matthew 28:19-20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" grpId="1" build="p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What is Christian Discipleship?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What is Christian Discipleship?</a:t>
            </a:r>
          </a:p>
        </p:txBody>
      </p:sp>
      <p:sp>
        <p:nvSpPr>
          <p:cNvPr id="312" name="Christian = “belonging to Christ” was a term never used…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502138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40588" indent="-140588" algn="ctr" defTabSz="374904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1312">
                <a:effectLst>
                  <a:outerShdw blurRad="5207" dist="10414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140588" indent="-140588" defTabSz="374904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214">
                <a:effectLst>
                  <a:outerShdw blurRad="5207" dist="10414" dir="2700000" rotWithShape="0">
                    <a:srgbClr val="000000"/>
                  </a:outerShdw>
                </a:effectLst>
              </a:defRPr>
            </a:pPr>
            <a:r>
              <a:rPr sz="2400" b="1" dirty="0"/>
              <a:t>Christian</a:t>
            </a:r>
            <a:r>
              <a:rPr dirty="0"/>
              <a:t> = “belonging to Christ” was a term never used </a:t>
            </a:r>
          </a:p>
          <a:p>
            <a:pPr marL="140588" indent="-140588" defTabSz="374904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214">
                <a:effectLst>
                  <a:outerShdw blurRad="5207" dist="10414" dir="2700000" rotWithShape="0">
                    <a:srgbClr val="000000"/>
                  </a:outerShdw>
                </a:effectLst>
              </a:defRPr>
            </a:pPr>
            <a:r>
              <a:rPr dirty="0"/>
              <a:t>by Jesus, the disciples were first called Christians in </a:t>
            </a:r>
          </a:p>
          <a:p>
            <a:pPr marL="140588" indent="-140588" defTabSz="374904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214">
                <a:effectLst>
                  <a:outerShdw blurRad="5207" dist="10414" dir="2700000" rotWithShape="0">
                    <a:srgbClr val="000000"/>
                  </a:outerShdw>
                </a:effectLst>
              </a:defRPr>
            </a:pPr>
            <a:r>
              <a:rPr dirty="0"/>
              <a:t>Antioch (Acts 11:26)</a:t>
            </a:r>
          </a:p>
          <a:p>
            <a:pPr marL="140588" indent="-140588" defTabSz="374904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214">
                <a:effectLst>
                  <a:outerShdw blurRad="5207" dist="10414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140588" indent="-140588" defTabSz="374904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214">
                <a:effectLst>
                  <a:outerShdw blurRad="5207" dist="10414" dir="2700000" rotWithShape="0">
                    <a:srgbClr val="000000"/>
                  </a:outerShdw>
                </a:effectLst>
              </a:defRPr>
            </a:pPr>
            <a:r>
              <a:rPr sz="2400" b="1" dirty="0"/>
              <a:t>Disciple</a:t>
            </a:r>
            <a:r>
              <a:rPr dirty="0"/>
              <a:t> (Greek Word is “machetes” = student,</a:t>
            </a:r>
          </a:p>
          <a:p>
            <a:pPr marL="140588" indent="-140588" defTabSz="374904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214">
                <a:effectLst>
                  <a:outerShdw blurRad="5207" dist="10414" dir="2700000" rotWithShape="0">
                    <a:srgbClr val="000000"/>
                  </a:outerShdw>
                </a:effectLst>
              </a:defRPr>
            </a:pPr>
            <a:r>
              <a:rPr dirty="0"/>
              <a:t>or learner. A committed Follower. Someone who accepts </a:t>
            </a:r>
          </a:p>
          <a:p>
            <a:pPr marL="140588" indent="-140588" defTabSz="374904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214">
                <a:effectLst>
                  <a:outerShdw blurRad="5207" dist="10414" dir="2700000" rotWithShape="0">
                    <a:srgbClr val="000000"/>
                  </a:outerShdw>
                </a:effectLst>
              </a:defRPr>
            </a:pPr>
            <a:r>
              <a:rPr dirty="0"/>
              <a:t>and assists spreading the doctrines of </a:t>
            </a:r>
            <a:r>
              <a:rPr dirty="0" smtClean="0"/>
              <a:t>another</a:t>
            </a:r>
            <a:r>
              <a:rPr lang="en-GB" dirty="0" smtClean="0"/>
              <a:t> (e.g. </a:t>
            </a:r>
          </a:p>
          <a:p>
            <a:pPr marL="140588" indent="-140588" defTabSz="374904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214">
                <a:effectLst>
                  <a:outerShdw blurRad="5207" dist="10414" dir="2700000" rotWithShape="0">
                    <a:srgbClr val="000000"/>
                  </a:outerShdw>
                </a:effectLst>
              </a:defRPr>
            </a:pPr>
            <a:r>
              <a:rPr lang="en-GB" dirty="0" smtClean="0"/>
              <a:t>Pharisees were disciples of Moses – John 9:28)</a:t>
            </a:r>
            <a:endParaRPr dirty="0"/>
          </a:p>
          <a:p>
            <a:pPr marL="140588" indent="-140588" defTabSz="374904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214">
                <a:effectLst>
                  <a:outerShdw blurRad="5207" dist="10414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140588" indent="-140588" defTabSz="374904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214">
                <a:effectLst>
                  <a:outerShdw blurRad="5207" dist="10414" dir="2700000" rotWithShape="0">
                    <a:srgbClr val="000000"/>
                  </a:outerShdw>
                </a:effectLst>
              </a:defRPr>
            </a:pPr>
            <a:r>
              <a:rPr sz="2400" b="1" dirty="0"/>
              <a:t>Christian Disciple</a:t>
            </a:r>
            <a:r>
              <a:rPr dirty="0"/>
              <a:t> = A person who accepts and </a:t>
            </a:r>
          </a:p>
          <a:p>
            <a:pPr marL="140588" indent="-140588" defTabSz="374904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1312">
                <a:effectLst>
                  <a:outerShdw blurRad="5207" dist="10414" dir="2700000" rotWithShape="0">
                    <a:srgbClr val="000000"/>
                  </a:outerShdw>
                </a:effectLst>
              </a:defRPr>
            </a:pPr>
            <a:r>
              <a:rPr sz="2214" dirty="0"/>
              <a:t>assists in the spreading of the good news of </a:t>
            </a:r>
          </a:p>
          <a:p>
            <a:pPr marL="140588" indent="-140588" defTabSz="374904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1312">
                <a:effectLst>
                  <a:outerShdw blurRad="5207" dist="10414" dir="2700000" rotWithShape="0">
                    <a:srgbClr val="000000"/>
                  </a:outerShdw>
                </a:effectLst>
              </a:defRPr>
            </a:pPr>
            <a:r>
              <a:rPr sz="2214" dirty="0"/>
              <a:t>Jesus Christ.</a:t>
            </a:r>
            <a:r>
              <a:rPr dirty="0"/>
              <a:t> </a:t>
            </a:r>
          </a:p>
          <a:p>
            <a:pPr marL="140588" indent="-140588" algn="r" defTabSz="374904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1312">
                <a:effectLst>
                  <a:outerShdw blurRad="5207" dist="10414" dir="2700000" rotWithShape="0">
                    <a:srgbClr val="000000"/>
                  </a:outerShdw>
                </a:effectLst>
              </a:defRPr>
            </a:pPr>
            <a:endParaRPr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3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3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3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3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" grpId="1" build="p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What is Christian Discipleship?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What is Christian Discipleship?</a:t>
            </a:r>
          </a:p>
        </p:txBody>
      </p:sp>
      <p:sp>
        <p:nvSpPr>
          <p:cNvPr id="317" name="Christian Discipleship is the process by…"/>
          <p:cNvSpPr txBox="1">
            <a:spLocks noGrp="1"/>
          </p:cNvSpPr>
          <p:nvPr>
            <p:ph type="body" idx="4294967295"/>
          </p:nvPr>
        </p:nvSpPr>
        <p:spPr>
          <a:xfrm>
            <a:off x="457200" y="1482440"/>
            <a:ext cx="8229600" cy="453072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71450" indent="-171450" algn="ctr" defTabSz="45720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1600">
                <a:effectLst>
                  <a:outerShdw blurRad="6350" dist="12700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171450" indent="-171450" algn="ctr" defTabSz="45720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1600">
                <a:effectLst>
                  <a:outerShdw blurRad="6350" dist="12700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171450" indent="-171450" defTabSz="45720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700">
                <a:effectLst>
                  <a:outerShdw blurRad="6350" dist="12700" dir="2700000" rotWithShape="0">
                    <a:srgbClr val="000000"/>
                  </a:outerShdw>
                </a:effectLst>
              </a:defRPr>
            </a:pPr>
            <a:r>
              <a:rPr b="1" u="sng" dirty="0"/>
              <a:t>Christian Discipleship</a:t>
            </a:r>
            <a:r>
              <a:rPr b="1" dirty="0"/>
              <a:t> </a:t>
            </a:r>
            <a:r>
              <a:rPr dirty="0"/>
              <a:t>is the process by </a:t>
            </a:r>
          </a:p>
          <a:p>
            <a:pPr marL="171450" indent="-171450" defTabSz="45720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700">
                <a:effectLst>
                  <a:outerShdw blurRad="6350" dist="12700" dir="2700000" rotWithShape="0">
                    <a:srgbClr val="000000"/>
                  </a:outerShdw>
                </a:effectLst>
              </a:defRPr>
            </a:pPr>
            <a:r>
              <a:rPr dirty="0"/>
              <a:t>which disciples grow in the Lord Jesus Christ </a:t>
            </a:r>
          </a:p>
          <a:p>
            <a:pPr marL="171450" indent="-171450" defTabSz="45720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700">
                <a:effectLst>
                  <a:outerShdw blurRad="6350" dist="12700" dir="2700000" rotWithShape="0">
                    <a:srgbClr val="000000"/>
                  </a:outerShdw>
                </a:effectLst>
              </a:defRPr>
            </a:pPr>
            <a:r>
              <a:rPr dirty="0"/>
              <a:t>and are equipped by the Holy Spirit to </a:t>
            </a:r>
          </a:p>
          <a:p>
            <a:pPr marL="171450" indent="-171450" defTabSz="45720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700">
                <a:effectLst>
                  <a:outerShdw blurRad="6350" dist="12700" dir="2700000" rotWithShape="0">
                    <a:srgbClr val="000000"/>
                  </a:outerShdw>
                </a:effectLst>
              </a:defRPr>
            </a:pPr>
            <a:r>
              <a:rPr dirty="0"/>
              <a:t>overcome the pressures and trials of this </a:t>
            </a:r>
          </a:p>
          <a:p>
            <a:pPr marL="171450" indent="-171450" defTabSz="45720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700">
                <a:effectLst>
                  <a:outerShdw blurRad="6350" dist="12700" dir="2700000" rotWithShape="0">
                    <a:srgbClr val="000000"/>
                  </a:outerShdw>
                </a:effectLst>
              </a:defRPr>
            </a:pPr>
            <a:r>
              <a:rPr dirty="0"/>
              <a:t>present life and become more Christ-like. </a:t>
            </a:r>
          </a:p>
          <a:p>
            <a:pPr marL="171450" indent="-171450" defTabSz="45720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700">
                <a:effectLst>
                  <a:outerShdw blurRad="6350" dist="12700" dir="2700000" rotWithShape="0">
                    <a:srgbClr val="000000"/>
                  </a:outerShdw>
                </a:effectLst>
              </a:defRPr>
            </a:pPr>
            <a:r>
              <a:rPr dirty="0"/>
              <a:t>(John 14:12-18)</a:t>
            </a:r>
          </a:p>
          <a:p>
            <a:pPr marL="171450" indent="-171450" defTabSz="45720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700">
                <a:effectLst>
                  <a:outerShdw blurRad="6350" dist="12700" dir="2700000" rotWithShape="0">
                    <a:srgbClr val="000000"/>
                  </a:outerShdw>
                </a:effectLst>
              </a:defRPr>
            </a:pPr>
            <a:r>
              <a:rPr dirty="0"/>
              <a:t>(John 16:33)</a:t>
            </a:r>
          </a:p>
          <a:p>
            <a:pPr marL="171450" indent="-171450" defTabSz="45720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700">
                <a:effectLst>
                  <a:outerShdw blurRad="6350" dist="12700" dir="2700000" rotWithShape="0">
                    <a:srgbClr val="000000"/>
                  </a:outerShdw>
                </a:effectLst>
              </a:defRPr>
            </a:pPr>
            <a:r>
              <a:rPr dirty="0"/>
              <a:t>(2 Corinthians 3:18</a:t>
            </a:r>
            <a:r>
              <a:rPr dirty="0" smtClean="0"/>
              <a:t>)</a:t>
            </a:r>
            <a:endParaRPr lang="en-GB" dirty="0" smtClean="0"/>
          </a:p>
          <a:p>
            <a:pPr marL="171450" indent="-171450" defTabSz="45720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700">
                <a:effectLst>
                  <a:outerShdw blurRad="6350" dist="12700" dir="2700000" rotWithShape="0">
                    <a:srgbClr val="000000"/>
                  </a:outerShdw>
                </a:effectLst>
              </a:defRPr>
            </a:pPr>
            <a:r>
              <a:rPr lang="en-GB" dirty="0" smtClean="0"/>
              <a:t>(Romans 9:29)</a:t>
            </a:r>
            <a:endParaRPr dirty="0"/>
          </a:p>
          <a:p>
            <a:pPr marL="171450" indent="-171450" algn="r" defTabSz="45720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1600">
                <a:effectLst>
                  <a:outerShdw blurRad="6350" dist="12700" dir="2700000" rotWithShape="0">
                    <a:srgbClr val="000000"/>
                  </a:outerShdw>
                </a:effectLst>
              </a:defRPr>
            </a:pPr>
            <a:endParaRPr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3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3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3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" grpId="1" build="p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Defining: What is Discipleship?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>
                <a:solidFill>
                  <a:srgbClr val="FFFF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Defining</a:t>
            </a:r>
            <a:r>
              <a:rPr>
                <a:solidFill>
                  <a:srgbClr val="CCECFF"/>
                </a:solidFill>
              </a:rPr>
              <a:t>: What is Discipleship?</a:t>
            </a:r>
          </a:p>
        </p:txBody>
      </p:sp>
      <p:sp>
        <p:nvSpPr>
          <p:cNvPr id="322" name="“Christian discipleship is a process that takes place within accountable relationships over a period of time for the purpose of bringing believers to spiritual maturity in Christ.”"/>
          <p:cNvSpPr txBox="1">
            <a:spLocks noGrp="1"/>
          </p:cNvSpPr>
          <p:nvPr>
            <p:ph type="body" sz="half" idx="4294967295"/>
          </p:nvPr>
        </p:nvSpPr>
        <p:spPr>
          <a:xfrm>
            <a:off x="4800600" y="1447800"/>
            <a:ext cx="4038600" cy="51054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r">
              <a:lnSpc>
                <a:spcPct val="90000"/>
              </a:lnSpc>
              <a:spcBef>
                <a:spcPts val="600"/>
              </a:spcBef>
              <a:buSzTx/>
              <a:buFont typeface="Wingdings"/>
              <a:buNone/>
              <a:defRPr sz="24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	</a:t>
            </a:r>
            <a:r>
              <a:rPr sz="2800"/>
              <a:t>“Christian discipleship is a process that takes place within accountable relationships over a period of time for the purpose of bringing believers to spiritual maturity in Christ.”	</a:t>
            </a:r>
            <a:r>
              <a:t> </a:t>
            </a:r>
          </a:p>
        </p:txBody>
      </p:sp>
      <p:pic>
        <p:nvPicPr>
          <p:cNvPr id="323" name="j0178802" descr="j017880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" y="2136775"/>
            <a:ext cx="3940175" cy="26463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What is Discipleship?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What is Discipleship?</a:t>
            </a:r>
          </a:p>
        </p:txBody>
      </p:sp>
      <p:sp>
        <p:nvSpPr>
          <p:cNvPr id="326" name="“Christian discipleship is a process that takes place within accountable relationships over a period of time for the purpose of bringing believers to spiritual maturity in Christ.”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ts val="800"/>
              </a:spcBef>
              <a:buSzTx/>
              <a:buFont typeface="Wingdings"/>
              <a:buNone/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	</a:t>
            </a:r>
            <a:r>
              <a:rPr sz="3600"/>
              <a:t>“Christian discipleship is a </a:t>
            </a:r>
            <a:r>
              <a:rPr sz="3600" b="1" u="sng">
                <a:solidFill>
                  <a:srgbClr val="FFFF00"/>
                </a:solidFill>
              </a:rPr>
              <a:t>process</a:t>
            </a:r>
            <a:r>
              <a:rPr sz="3600">
                <a:solidFill>
                  <a:srgbClr val="FF3300"/>
                </a:solidFill>
              </a:rPr>
              <a:t> </a:t>
            </a:r>
            <a:r>
              <a:rPr sz="3600"/>
              <a:t>that takes place within accountable relationships over a period of time for the purpose of bringing believers to spiritual maturity in Christ.”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Discipleship Is…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Discipleship Is…</a:t>
            </a:r>
          </a:p>
        </p:txBody>
      </p:sp>
      <p:sp>
        <p:nvSpPr>
          <p:cNvPr id="329" name="A process:…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18897" indent="-318897" algn="ctr" defTabSz="850391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604">
                <a:effectLst>
                  <a:outerShdw blurRad="11811" dist="23622" dir="2700000" rotWithShape="0">
                    <a:srgbClr val="000000"/>
                  </a:outerShdw>
                </a:effectLst>
              </a:defRPr>
            </a:pPr>
            <a:r>
              <a:t>A </a:t>
            </a:r>
            <a:r>
              <a:rPr b="1" u="sng">
                <a:solidFill>
                  <a:srgbClr val="FFFF00"/>
                </a:solidFill>
              </a:rPr>
              <a:t>process</a:t>
            </a:r>
            <a:r>
              <a:rPr>
                <a:solidFill>
                  <a:srgbClr val="FFFF00"/>
                </a:solidFill>
              </a:rPr>
              <a:t>:</a:t>
            </a:r>
          </a:p>
          <a:p>
            <a:pPr marL="318897" indent="-318897" algn="ctr" defTabSz="850391">
              <a:lnSpc>
                <a:spcPct val="80000"/>
              </a:lnSpc>
              <a:buSzTx/>
              <a:buFont typeface="Wingdings"/>
              <a:buNone/>
              <a:defRPr sz="2604">
                <a:effectLst>
                  <a:outerShdw blurRad="11811" dist="23622" dir="2700000" rotWithShape="0">
                    <a:srgbClr val="000000"/>
                  </a:outerShdw>
                </a:effectLst>
              </a:defRPr>
            </a:pPr>
            <a:endParaRPr>
              <a:solidFill>
                <a:srgbClr val="FFFF00"/>
              </a:solidFill>
            </a:endParaRPr>
          </a:p>
          <a:p>
            <a:pPr marL="318897" indent="-318897" defTabSz="850391">
              <a:spcBef>
                <a:spcPts val="1600"/>
              </a:spcBef>
              <a:buSzTx/>
              <a:buFont typeface="Wingdings"/>
              <a:buNone/>
              <a:defRPr sz="2604">
                <a:effectLst>
                  <a:outerShdw blurRad="11811" dist="23622" dir="2700000" rotWithShape="0">
                    <a:srgbClr val="000000"/>
                  </a:outerShdw>
                </a:effectLst>
              </a:defRPr>
            </a:pPr>
            <a:r>
              <a:t>	Disciple-making is a </a:t>
            </a:r>
            <a:r>
              <a:rPr>
                <a:solidFill>
                  <a:srgbClr val="FFFF00"/>
                </a:solidFill>
              </a:rPr>
              <a:t>shift from programme- driven</a:t>
            </a:r>
            <a:r>
              <a:t> ministry to people-driven ministry … move from concern about </a:t>
            </a:r>
            <a:r>
              <a:rPr>
                <a:solidFill>
                  <a:srgbClr val="FFFF00"/>
                </a:solidFill>
              </a:rPr>
              <a:t>quantity</a:t>
            </a:r>
            <a:r>
              <a:t> (people, programmes, size of church, income) to concern about </a:t>
            </a:r>
            <a:r>
              <a:rPr>
                <a:solidFill>
                  <a:srgbClr val="FFFF00"/>
                </a:solidFill>
              </a:rPr>
              <a:t>quality</a:t>
            </a:r>
            <a:r>
              <a:t> (commitment, wisdom, relationships, values, lifestyle).</a:t>
            </a:r>
          </a:p>
          <a:p>
            <a:pPr marL="318897" indent="-318897" algn="r" defTabSz="850391">
              <a:lnSpc>
                <a:spcPct val="80000"/>
              </a:lnSpc>
              <a:buSzTx/>
              <a:buFont typeface="Wingdings"/>
              <a:buNone/>
              <a:defRPr sz="2604">
                <a:effectLst>
                  <a:outerShdw blurRad="11811" dist="23622" dir="2700000" rotWithShape="0">
                    <a:srgbClr val="000000"/>
                  </a:outerShdw>
                </a:effectLst>
              </a:defRPr>
            </a:pPr>
            <a:endParaRPr/>
          </a:p>
          <a:p>
            <a:pPr marL="318897" indent="-318897" algn="r" defTabSz="850391">
              <a:lnSpc>
                <a:spcPct val="80000"/>
              </a:lnSpc>
              <a:spcBef>
                <a:spcPts val="400"/>
              </a:spcBef>
              <a:buSzTx/>
              <a:buFont typeface="Wingdings"/>
              <a:buNone/>
              <a:defRPr sz="1860">
                <a:effectLst>
                  <a:outerShdw blurRad="11811" dist="23622" dir="2700000" rotWithShape="0">
                    <a:srgbClr val="000000"/>
                  </a:outerShdw>
                </a:effectLst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3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" grpId="1" build="p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What is Discipleship?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What is Discipleship?</a:t>
            </a:r>
          </a:p>
        </p:txBody>
      </p:sp>
      <p:sp>
        <p:nvSpPr>
          <p:cNvPr id="334" name="“Christian discipleship is a process that takes place within accountable relationships over a period of time for the purpose of bringing believers to spiritual maturity in Christ.”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6042" indent="-336042" defTabSz="896111">
              <a:spcBef>
                <a:spcPts val="800"/>
              </a:spcBef>
              <a:buSzTx/>
              <a:buFont typeface="Wingdings"/>
              <a:buNone/>
              <a:defRPr sz="3528">
                <a:effectLst>
                  <a:outerShdw blurRad="12446" dist="24892" dir="2700000" rotWithShape="0">
                    <a:srgbClr val="000000"/>
                  </a:outerShdw>
                </a:effectLst>
              </a:defRPr>
            </a:pPr>
            <a:r>
              <a:t>	“Christian discipleship is a process</a:t>
            </a:r>
            <a:r>
              <a:rPr>
                <a:solidFill>
                  <a:srgbClr val="FF3300"/>
                </a:solidFill>
              </a:rPr>
              <a:t> </a:t>
            </a:r>
            <a:r>
              <a:t>that takes place within accountable relationships over a period of time for the purpose of bringing believers to </a:t>
            </a:r>
            <a:r>
              <a:rPr b="1" u="sng">
                <a:solidFill>
                  <a:srgbClr val="FFFF00"/>
                </a:solidFill>
              </a:rPr>
              <a:t>spiritual maturity</a:t>
            </a:r>
            <a:r>
              <a:rPr>
                <a:solidFill>
                  <a:srgbClr val="FFFF00"/>
                </a:solidFill>
              </a:rPr>
              <a:t> </a:t>
            </a:r>
            <a:r>
              <a:t>in Christ.”</a:t>
            </a:r>
          </a:p>
          <a:p>
            <a:pPr marL="336042" indent="-336042" algn="r" defTabSz="896111">
              <a:buSzTx/>
              <a:buFont typeface="Wingdings"/>
              <a:buNone/>
              <a:defRPr sz="3528">
                <a:effectLst>
                  <a:outerShdw blurRad="12446" dist="24892" dir="2700000" rotWithShape="0">
                    <a:srgbClr val="000000"/>
                  </a:outerShdw>
                </a:effectLst>
              </a:defRPr>
            </a:pPr>
            <a:endParaRPr/>
          </a:p>
          <a:p>
            <a:pPr marL="336042" indent="-336042" algn="r" defTabSz="896111">
              <a:buSzTx/>
              <a:buFont typeface="Wingdings"/>
              <a:buNone/>
              <a:defRPr sz="3136">
                <a:effectLst>
                  <a:outerShdw blurRad="12446" dist="24892" dir="2700000" rotWithShape="0">
                    <a:srgbClr val="000000"/>
                  </a:outerShdw>
                </a:effectLst>
              </a:defRPr>
            </a:pP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Why Discipleship?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Why Discipleship?</a:t>
            </a:r>
          </a:p>
        </p:txBody>
      </p:sp>
      <p:sp>
        <p:nvSpPr>
          <p:cNvPr id="337" name="“There leaving the principles of the doctrine of Christ, let us go unto perfection (spiritual maturity).” (Hebrews 6:1a)…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9085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64592" indent="-164592" defTabSz="438911">
              <a:spcBef>
                <a:spcPts val="300"/>
              </a:spcBef>
              <a:buSzTx/>
              <a:buFont typeface="Wingdings"/>
              <a:buNone/>
              <a:defRPr sz="1536">
                <a:effectLst>
                  <a:outerShdw blurRad="6096" dist="12192" dir="2700000" rotWithShape="0">
                    <a:srgbClr val="000000"/>
                  </a:outerShdw>
                </a:effectLst>
              </a:defRPr>
            </a:pPr>
            <a:r>
              <a:rPr dirty="0"/>
              <a:t>	</a:t>
            </a:r>
            <a:r>
              <a:rPr sz="2592" dirty="0"/>
              <a:t>“There leaving the principles of the doctrine of Christ, let us go unto </a:t>
            </a:r>
            <a:r>
              <a:rPr sz="2592" dirty="0">
                <a:solidFill>
                  <a:srgbClr val="FFFF00"/>
                </a:solidFill>
              </a:rPr>
              <a:t>perfection (spiritual maturity)</a:t>
            </a:r>
            <a:r>
              <a:rPr sz="2592" dirty="0"/>
              <a:t>.” (Hebrews 6:1a)</a:t>
            </a:r>
          </a:p>
          <a:p>
            <a:pPr marL="164592" indent="-164592" defTabSz="438911">
              <a:spcBef>
                <a:spcPts val="300"/>
              </a:spcBef>
              <a:buSzTx/>
              <a:buFont typeface="Wingdings"/>
              <a:buNone/>
              <a:defRPr sz="2592">
                <a:effectLst>
                  <a:outerShdw blurRad="6096" dist="12192" dir="2700000" rotWithShape="0">
                    <a:srgbClr val="000000"/>
                  </a:outerShdw>
                </a:effectLst>
              </a:defRPr>
            </a:pPr>
            <a:r>
              <a:rPr dirty="0"/>
              <a:t> </a:t>
            </a:r>
            <a:r>
              <a:rPr dirty="0" smtClean="0"/>
              <a:t>“</a:t>
            </a:r>
            <a:r>
              <a:rPr dirty="0"/>
              <a:t>But, beloved, we are persuaded better things </a:t>
            </a:r>
          </a:p>
          <a:p>
            <a:pPr marL="164592" indent="-164592" defTabSz="438911">
              <a:spcBef>
                <a:spcPts val="300"/>
              </a:spcBef>
              <a:buSzTx/>
              <a:buFont typeface="Wingdings"/>
              <a:buNone/>
              <a:defRPr sz="2592">
                <a:effectLst>
                  <a:outerShdw blurRad="6096" dist="12192" dir="2700000" rotWithShape="0">
                    <a:srgbClr val="000000"/>
                  </a:outerShdw>
                </a:effectLst>
              </a:defRPr>
            </a:pPr>
            <a:r>
              <a:rPr dirty="0"/>
              <a:t> </a:t>
            </a:r>
            <a:r>
              <a:rPr dirty="0" smtClean="0"/>
              <a:t>of </a:t>
            </a:r>
            <a:r>
              <a:rPr dirty="0"/>
              <a:t>you, and </a:t>
            </a:r>
            <a:r>
              <a:rPr dirty="0">
                <a:solidFill>
                  <a:srgbClr val="FFFF00"/>
                </a:solidFill>
              </a:rPr>
              <a:t>things that accompany salvation, though we thou speak</a:t>
            </a:r>
            <a:r>
              <a:rPr dirty="0"/>
              <a:t>.” (Hebrews 6:9)</a:t>
            </a:r>
          </a:p>
          <a:p>
            <a:pPr marL="164592" indent="-164592" defTabSz="438911">
              <a:spcBef>
                <a:spcPts val="300"/>
              </a:spcBef>
              <a:buSzTx/>
              <a:buFont typeface="Wingdings"/>
              <a:buNone/>
              <a:defRPr sz="2592">
                <a:effectLst>
                  <a:outerShdw blurRad="6096" dist="12192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164592" indent="-164592" defTabSz="438911">
              <a:spcBef>
                <a:spcPts val="300"/>
              </a:spcBef>
              <a:buSzTx/>
              <a:buFont typeface="Wingdings"/>
              <a:buNone/>
              <a:defRPr sz="2592">
                <a:effectLst>
                  <a:outerShdw blurRad="6096" dist="12192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164592" indent="-164592" defTabSz="438911">
              <a:spcBef>
                <a:spcPts val="300"/>
              </a:spcBef>
              <a:buSzTx/>
              <a:buFont typeface="Wingdings"/>
              <a:buNone/>
              <a:defRPr sz="2592">
                <a:effectLst>
                  <a:outerShdw blurRad="6096" dist="12192" dir="2700000" rotWithShape="0">
                    <a:srgbClr val="000000"/>
                  </a:outerShdw>
                </a:effectLst>
              </a:defRPr>
            </a:pPr>
            <a:endParaRPr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" grpId="1" build="p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Why Discipleship?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Why Discipleship?</a:t>
            </a:r>
          </a:p>
        </p:txBody>
      </p:sp>
      <p:sp>
        <p:nvSpPr>
          <p:cNvPr id="342" name="“And the things you have heard me say in the presence of many witnesses entrust to reliable men who will also be qualified to teach others.”…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SzTx/>
              <a:buFont typeface="Wingdings"/>
              <a:buNone/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	“And the things you have heard me say in the presence of many witnesses entrust to reliable men who will also be </a:t>
            </a:r>
            <a:r>
              <a:rPr>
                <a:solidFill>
                  <a:srgbClr val="FFFF00"/>
                </a:solidFill>
              </a:rPr>
              <a:t>qualified to teach others</a:t>
            </a:r>
            <a:r>
              <a:t>.”</a:t>
            </a:r>
          </a:p>
          <a:p>
            <a:pPr>
              <a:buSzTx/>
              <a:buFont typeface="Wingdings"/>
              <a:buNone/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  <a:p>
            <a:pPr algn="r">
              <a:buSzTx/>
              <a:buFont typeface="Wingdings"/>
              <a:buNone/>
              <a:defRPr>
                <a:solidFill>
                  <a:srgbClr val="FFFF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2 Timothy 2:2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" grpId="1" build="p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Why Focus On Discipleship?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Why Focus On Discipleship?</a:t>
            </a:r>
          </a:p>
        </p:txBody>
      </p:sp>
      <p:sp>
        <p:nvSpPr>
          <p:cNvPr id="347" name="If churches continue to do what we’ve always done, we’re going to get what we’ve always gotten.…"/>
          <p:cNvSpPr txBox="1">
            <a:spLocks noGrp="1"/>
          </p:cNvSpPr>
          <p:nvPr>
            <p:ph type="body" idx="4294967295"/>
          </p:nvPr>
        </p:nvSpPr>
        <p:spPr>
          <a:xfrm>
            <a:off x="476826" y="1877277"/>
            <a:ext cx="8042413" cy="384016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spcBef>
                <a:spcPts val="800"/>
              </a:spcBef>
              <a:buSzTx/>
              <a:buFont typeface="Wingdings"/>
              <a:buNone/>
              <a:defRPr sz="36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	If churches continue to do what we’ve always done, we’re going to get what we’ve always gotten.</a:t>
            </a:r>
          </a:p>
          <a:p>
            <a:pPr algn="ctr">
              <a:spcBef>
                <a:spcPts val="800"/>
              </a:spcBef>
              <a:buSzTx/>
              <a:buFont typeface="Wingdings"/>
              <a:buNone/>
              <a:defRPr sz="3600">
                <a:solidFill>
                  <a:srgbClr val="FFFF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Current reality</a:t>
            </a:r>
            <a:r>
              <a:rPr>
                <a:solidFill>
                  <a:srgbClr val="FFFFFF"/>
                </a:solidFill>
              </a:rPr>
              <a:t>…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Discipleship?"/>
          <p:cNvSpPr txBox="1">
            <a:spLocks noGrp="1"/>
          </p:cNvSpPr>
          <p:nvPr>
            <p:ph type="title" idx="4294967295"/>
          </p:nvPr>
        </p:nvSpPr>
        <p:spPr>
          <a:xfrm>
            <a:off x="457200" y="228600"/>
            <a:ext cx="8229600" cy="11398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Discipleship?</a:t>
            </a:r>
          </a:p>
        </p:txBody>
      </p:sp>
      <p:sp>
        <p:nvSpPr>
          <p:cNvPr id="352" name="We need to ask:…"/>
          <p:cNvSpPr txBox="1">
            <a:spLocks noGrp="1"/>
          </p:cNvSpPr>
          <p:nvPr>
            <p:ph type="body" idx="4294967295"/>
          </p:nvPr>
        </p:nvSpPr>
        <p:spPr>
          <a:xfrm>
            <a:off x="381000" y="1371600"/>
            <a:ext cx="8229600" cy="45307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73023" indent="-573023" defTabSz="859536">
              <a:buSzTx/>
              <a:buFont typeface="Wingdings"/>
              <a:buNone/>
              <a:defRPr sz="3008">
                <a:effectLst>
                  <a:outerShdw blurRad="11938" dist="23876" dir="2700000" rotWithShape="0">
                    <a:srgbClr val="000000"/>
                  </a:outerShdw>
                </a:effectLst>
              </a:defRPr>
            </a:pPr>
            <a:r>
              <a:t>We need to ask:</a:t>
            </a:r>
          </a:p>
          <a:p>
            <a:pPr marL="573023" indent="-573023" defTabSz="859536">
              <a:buAutoNum type="arabicPeriod"/>
              <a:defRPr sz="3008">
                <a:effectLst>
                  <a:outerShdw blurRad="11938" dist="23876" dir="2700000" rotWithShape="0">
                    <a:srgbClr val="000000"/>
                  </a:outerShdw>
                </a:effectLst>
              </a:defRPr>
            </a:pPr>
            <a:r>
              <a:t>What does a spiritually mature believer look like?  How do I recognise a disciple of Christ?</a:t>
            </a:r>
          </a:p>
          <a:p>
            <a:pPr marL="573023" indent="-573023" defTabSz="859536">
              <a:buAutoNum type="arabicPeriod"/>
              <a:defRPr sz="3008">
                <a:effectLst>
                  <a:outerShdw blurRad="11938" dist="23876" dir="2700000" rotWithShape="0">
                    <a:srgbClr val="000000"/>
                  </a:outerShdw>
                </a:effectLst>
              </a:defRPr>
            </a:pPr>
            <a:r>
              <a:t>What is our church doing to ensure that we produce spiritually mature believers?  Do we have an </a:t>
            </a:r>
            <a:r>
              <a:rPr>
                <a:solidFill>
                  <a:srgbClr val="FFFF00"/>
                </a:solidFill>
              </a:rPr>
              <a:t>intentional</a:t>
            </a:r>
            <a:r>
              <a:t> disciple-making plan?</a:t>
            </a:r>
          </a:p>
          <a:p>
            <a:pPr marL="573023" indent="-573023" defTabSz="859536">
              <a:buAutoNum type="arabicPeriod"/>
              <a:defRPr sz="3008">
                <a:effectLst>
                  <a:outerShdw blurRad="11938" dist="23876" dir="2700000" rotWithShape="0">
                    <a:srgbClr val="000000"/>
                  </a:outerShdw>
                </a:effectLst>
              </a:defRPr>
            </a:pPr>
            <a:r>
              <a:t>Do I understand how our plan works?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" grpId="1" build="p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Why Discipleship?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Why Discipleship?</a:t>
            </a:r>
          </a:p>
        </p:txBody>
      </p:sp>
      <p:sp>
        <p:nvSpPr>
          <p:cNvPr id="355" name="“Disciples don’t just happen.  They’re developed through intentional planning and the effort of a community of believers.  We can make disciples in our church.  But it won’t just happen.  You need to decide what you’re going to do and how to do it.”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6042" indent="-336042" defTabSz="896111">
              <a:lnSpc>
                <a:spcPct val="90000"/>
              </a:lnSpc>
              <a:buSzTx/>
              <a:buFont typeface="Wingdings"/>
              <a:buNone/>
              <a:defRPr sz="3136">
                <a:effectLst>
                  <a:outerShdw blurRad="12446" dist="24892" dir="2700000" rotWithShape="0">
                    <a:srgbClr val="000000"/>
                  </a:outerShdw>
                </a:effectLst>
              </a:defRPr>
            </a:pPr>
            <a:r>
              <a:t>	“Disciples don’t just happen.  They’re developed through </a:t>
            </a:r>
            <a:r>
              <a:rPr>
                <a:solidFill>
                  <a:srgbClr val="FFFF00"/>
                </a:solidFill>
              </a:rPr>
              <a:t>intentional planning </a:t>
            </a:r>
            <a:r>
              <a:t>and the effort of a community of believers.  We can make disciples in our church.  But it won’t just happen.  You need to </a:t>
            </a:r>
            <a:r>
              <a:rPr>
                <a:solidFill>
                  <a:srgbClr val="FFFF00"/>
                </a:solidFill>
              </a:rPr>
              <a:t>decide what you’re going to do </a:t>
            </a:r>
            <a:r>
              <a:t>and how to do it.”</a:t>
            </a:r>
          </a:p>
          <a:p>
            <a:pPr marL="336042" indent="-336042" defTabSz="896111">
              <a:lnSpc>
                <a:spcPct val="90000"/>
              </a:lnSpc>
              <a:buSzTx/>
              <a:buFont typeface="Wingdings"/>
              <a:buNone/>
              <a:defRPr sz="3136">
                <a:effectLst>
                  <a:outerShdw blurRad="12446" dist="24892" dir="2700000" rotWithShape="0">
                    <a:srgbClr val="000000"/>
                  </a:outerShdw>
                </a:effectLst>
              </a:defRPr>
            </a:pPr>
            <a:endParaRPr/>
          </a:p>
          <a:p>
            <a:pPr marL="336042" indent="-336042" algn="r" defTabSz="896111">
              <a:lnSpc>
                <a:spcPct val="90000"/>
              </a:lnSpc>
              <a:spcBef>
                <a:spcPts val="600"/>
              </a:spcBef>
              <a:buSzTx/>
              <a:buFont typeface="Wingdings"/>
              <a:buNone/>
              <a:defRPr sz="2744">
                <a:solidFill>
                  <a:srgbClr val="FFFF00"/>
                </a:solidFill>
                <a:effectLst>
                  <a:outerShdw blurRad="12446" dist="24892" dir="2700000" rotWithShape="0">
                    <a:srgbClr val="000000"/>
                  </a:outerShdw>
                </a:effectLst>
              </a:defRPr>
            </a:pP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" grpId="1" build="p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Characteristics of A Spiritually Mature Christian Disciple?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768095">
              <a:defRPr sz="3696">
                <a:effectLst>
                  <a:outerShdw blurRad="10668" dist="21336" dir="2700000" rotWithShape="0">
                    <a:srgbClr val="000000"/>
                  </a:outerShdw>
                </a:effectLst>
              </a:defRPr>
            </a:lvl1pPr>
          </a:lstStyle>
          <a:p>
            <a:r>
              <a:t>Characteristics of A Spiritually Mature Christian Disciple?</a:t>
            </a:r>
          </a:p>
        </p:txBody>
      </p:sp>
      <p:sp>
        <p:nvSpPr>
          <p:cNvPr id="358" name="Saved - accepted Jesus Christ as their Lord and…"/>
          <p:cNvSpPr txBox="1">
            <a:spLocks noGrp="1"/>
          </p:cNvSpPr>
          <p:nvPr>
            <p:ph type="body" idx="4294967295"/>
          </p:nvPr>
        </p:nvSpPr>
        <p:spPr>
          <a:xfrm>
            <a:off x="378693" y="1325428"/>
            <a:ext cx="8229601" cy="52814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37160" indent="-137160" algn="ctr" defTabSz="36576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1280">
                <a:effectLst>
                  <a:outerShdw blurRad="5080" dist="10160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137160" indent="-137160" algn="ctr" defTabSz="36576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1280">
                <a:effectLst>
                  <a:outerShdw blurRad="5080" dist="10160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137160" indent="-137160" defTabSz="36576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400">
                <a:effectLst>
                  <a:outerShdw blurRad="5080" dist="10160" dir="2700000" rotWithShape="0">
                    <a:srgbClr val="000000"/>
                  </a:outerShdw>
                </a:effectLst>
              </a:defRPr>
            </a:pPr>
            <a:r>
              <a:rPr dirty="0"/>
              <a:t>Saved - accepted Jesus Christ as their Lord and </a:t>
            </a:r>
          </a:p>
          <a:p>
            <a:pPr marL="137160" indent="-137160" defTabSz="36576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400">
                <a:effectLst>
                  <a:outerShdw blurRad="5080" dist="10160" dir="2700000" rotWithShape="0">
                    <a:srgbClr val="000000"/>
                  </a:outerShdw>
                </a:effectLst>
              </a:defRPr>
            </a:pPr>
            <a:r>
              <a:rPr dirty="0"/>
              <a:t>Saviour.</a:t>
            </a:r>
          </a:p>
          <a:p>
            <a:pPr marL="137160" indent="-137160" defTabSz="36576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400">
                <a:effectLst>
                  <a:outerShdw blurRad="5080" dist="10160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137160" indent="-137160" defTabSz="36576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400">
                <a:effectLst>
                  <a:outerShdw blurRad="5080" dist="10160" dir="2700000" rotWithShape="0">
                    <a:srgbClr val="000000"/>
                  </a:outerShdw>
                </a:effectLst>
              </a:defRPr>
            </a:pPr>
            <a:r>
              <a:rPr dirty="0"/>
              <a:t>Studies and mediates on the Word of God.</a:t>
            </a:r>
          </a:p>
          <a:p>
            <a:pPr marL="137160" indent="-137160" defTabSz="36576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400">
                <a:effectLst>
                  <a:outerShdw blurRad="5080" dist="10160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137160" indent="-137160" defTabSz="36576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400">
                <a:effectLst>
                  <a:outerShdw blurRad="5080" dist="10160" dir="2700000" rotWithShape="0">
                    <a:srgbClr val="000000"/>
                  </a:outerShdw>
                </a:effectLst>
              </a:defRPr>
            </a:pPr>
            <a:r>
              <a:rPr dirty="0"/>
              <a:t>A Lifestyle based on prayer, fasting and worship.</a:t>
            </a:r>
          </a:p>
          <a:p>
            <a:pPr marL="137160" indent="-137160" defTabSz="36576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400">
                <a:effectLst>
                  <a:outerShdw blurRad="5080" dist="10160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137160" indent="-137160" defTabSz="36576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400">
                <a:effectLst>
                  <a:outerShdw blurRad="5080" dist="10160" dir="2700000" rotWithShape="0">
                    <a:srgbClr val="000000"/>
                  </a:outerShdw>
                </a:effectLst>
              </a:defRPr>
            </a:pPr>
            <a:r>
              <a:rPr dirty="0"/>
              <a:t>Produces the Fruit of the Spirit.</a:t>
            </a:r>
          </a:p>
          <a:p>
            <a:pPr marL="137160" indent="-137160" defTabSz="36576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400">
                <a:effectLst>
                  <a:outerShdw blurRad="5080" dist="10160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137160" indent="-137160" defTabSz="36576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400">
                <a:effectLst>
                  <a:outerShdw blurRad="5080" dist="10160" dir="2700000" rotWithShape="0">
                    <a:srgbClr val="000000"/>
                  </a:outerShdw>
                </a:effectLst>
              </a:defRPr>
            </a:pPr>
            <a:r>
              <a:rPr dirty="0"/>
              <a:t>Great peace in the midsts of the storms of life.</a:t>
            </a:r>
          </a:p>
          <a:p>
            <a:pPr marL="137160" indent="-137160" defTabSz="36576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160">
                <a:effectLst>
                  <a:outerShdw blurRad="5080" dist="10160" dir="2700000" rotWithShape="0">
                    <a:srgbClr val="000000"/>
                  </a:outerShdw>
                </a:effectLst>
              </a:defRPr>
            </a:pPr>
            <a:endParaRPr lang="en-GB" dirty="0" smtClean="0"/>
          </a:p>
          <a:p>
            <a:pPr marL="137160" indent="-137160" defTabSz="36576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160">
                <a:effectLst>
                  <a:outerShdw blurRad="5080" dist="10160" dir="2700000" rotWithShape="0">
                    <a:srgbClr val="000000"/>
                  </a:outerShdw>
                </a:effectLst>
              </a:defRPr>
            </a:pPr>
            <a:r>
              <a:rPr lang="en-GB" dirty="0" smtClean="0"/>
              <a:t>Spreading the Good News of the Gospel of Jesus Christ.</a:t>
            </a:r>
            <a:endParaRPr dirty="0"/>
          </a:p>
          <a:p>
            <a:pPr marL="137160" indent="-137160" defTabSz="36576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160">
                <a:effectLst>
                  <a:outerShdw blurRad="5080" dist="10160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137160" indent="-137160" defTabSz="36576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160">
                <a:effectLst>
                  <a:outerShdw blurRad="5080" dist="10160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137160" indent="-137160" defTabSz="365760">
              <a:lnSpc>
                <a:spcPct val="90000"/>
              </a:lnSpc>
              <a:spcBef>
                <a:spcPts val="300"/>
              </a:spcBef>
              <a:buSzTx/>
              <a:buFont typeface="Wingdings"/>
              <a:buNone/>
              <a:defRPr sz="2160">
                <a:effectLst>
                  <a:outerShdw blurRad="5080" dist="10160" dir="2700000" rotWithShape="0">
                    <a:srgbClr val="000000"/>
                  </a:outerShdw>
                </a:effectLst>
              </a:defRPr>
            </a:pPr>
            <a:endParaRPr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5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5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5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" grpId="1" build="p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Discipleship Training  on Sunday Nights has begun…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defRPr sz="4000">
                <a:solidFill>
                  <a:srgbClr val="FFFF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Discipleship Training</a:t>
            </a:r>
            <a:br/>
            <a:r>
              <a:rPr sz="3000">
                <a:solidFill>
                  <a:srgbClr val="FFFFFF"/>
                </a:solidFill>
              </a:rPr>
              <a:t> on Sunday Nights has begun…</a:t>
            </a:r>
          </a:p>
        </p:txBody>
      </p:sp>
      <p:sp>
        <p:nvSpPr>
          <p:cNvPr id="363" name="Building slowly…"/>
          <p:cNvSpPr txBox="1">
            <a:spLocks noGrp="1"/>
          </p:cNvSpPr>
          <p:nvPr>
            <p:ph type="body" idx="4294967295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15468" indent="-315468" defTabSz="841247">
              <a:spcBef>
                <a:spcPts val="1600"/>
              </a:spcBef>
              <a:buSzPct val="65000"/>
              <a:buFont typeface="Wingdings"/>
              <a:buBlip>
                <a:blip r:embed="rId2"/>
              </a:buBlip>
              <a:defRPr sz="3128">
                <a:effectLst>
                  <a:outerShdw blurRad="11684" dist="23368" dir="2700000" rotWithShape="0">
                    <a:srgbClr val="000000"/>
                  </a:outerShdw>
                </a:effectLst>
              </a:defRPr>
            </a:pPr>
            <a:r>
              <a:t>Building slowly</a:t>
            </a:r>
          </a:p>
          <a:p>
            <a:pPr marL="315468" indent="-315468" defTabSz="841247">
              <a:spcBef>
                <a:spcPts val="1600"/>
              </a:spcBef>
              <a:buSzPct val="65000"/>
              <a:buFont typeface="Wingdings"/>
              <a:buBlip>
                <a:blip r:embed="rId2"/>
              </a:buBlip>
              <a:defRPr sz="3128">
                <a:effectLst>
                  <a:outerShdw blurRad="11684" dist="23368" dir="2700000" rotWithShape="0">
                    <a:srgbClr val="000000"/>
                  </a:outerShdw>
                </a:effectLst>
              </a:defRPr>
            </a:pPr>
            <a:r>
              <a:t>Involving regional churches</a:t>
            </a:r>
          </a:p>
          <a:p>
            <a:pPr marL="315468" indent="-315468" defTabSz="841247">
              <a:spcBef>
                <a:spcPts val="1600"/>
              </a:spcBef>
              <a:buSzPct val="65000"/>
              <a:buFont typeface="Wingdings"/>
              <a:buBlip>
                <a:blip r:embed="rId2"/>
              </a:buBlip>
              <a:defRPr sz="3128">
                <a:effectLst>
                  <a:outerShdw blurRad="11684" dist="23368" dir="2700000" rotWithShape="0">
                    <a:srgbClr val="000000"/>
                  </a:outerShdw>
                </a:effectLst>
              </a:defRPr>
            </a:pPr>
            <a:r>
              <a:t>Using both Spring and Summer evenings </a:t>
            </a:r>
          </a:p>
          <a:p>
            <a:pPr marL="315468" indent="-315468" defTabSz="841247">
              <a:spcBef>
                <a:spcPts val="1600"/>
              </a:spcBef>
              <a:buSzPct val="65000"/>
              <a:buFont typeface="Wingdings"/>
              <a:buBlip>
                <a:blip r:embed="rId2"/>
              </a:buBlip>
              <a:defRPr sz="3128">
                <a:effectLst>
                  <a:outerShdw blurRad="11684" dist="23368" dir="2700000" rotWithShape="0">
                    <a:srgbClr val="000000"/>
                  </a:outerShdw>
                </a:effectLst>
              </a:defRPr>
            </a:pPr>
            <a:r>
              <a:t>Focus is on both the Word of God and Prayer and the importance of building relationships.  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" grpId="1" build="p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Why Discipleship?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Why Discipleship?</a:t>
            </a:r>
          </a:p>
        </p:txBody>
      </p:sp>
      <p:sp>
        <p:nvSpPr>
          <p:cNvPr id="366" name="We need to ask:…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609600" indent="-609600">
              <a:buSzTx/>
              <a:buFont typeface="Wingdings"/>
              <a:buNone/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We need to ask:</a:t>
            </a:r>
          </a:p>
          <a:p>
            <a:pPr marL="609600" indent="-609600">
              <a:buAutoNum type="arabicPeriod"/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What does a spiritually mature believer look like?  How do I recognise a disciple of Christ?</a:t>
            </a:r>
          </a:p>
          <a:p>
            <a:pPr marL="609600" indent="-609600">
              <a:buAutoNum type="arabicPeriod"/>
              <a:defRPr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What is our church doing to ensure that we produce </a:t>
            </a:r>
            <a:r>
              <a:rPr>
                <a:solidFill>
                  <a:srgbClr val="FFFF00"/>
                </a:solidFill>
              </a:rPr>
              <a:t>spiritually mature believers</a:t>
            </a:r>
            <a:r>
              <a:t>?  Are we developing an intentional disciple-making plan?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push dir="d"/>
      </p:transition>
    </mc:Choice>
    <mc:Fallback xmlns="">
      <p:transition spd="fast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" grpId="1" build="p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Discipleship Training gently facilitates a right hand column thinking &amp; mindset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buSzPct val="100000"/>
              <a:buChar char="▪"/>
              <a:defRPr sz="36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Discipleship Training gently facilitates a right hand column thinking &amp; mindset</a:t>
            </a:r>
          </a:p>
        </p:txBody>
      </p:sp>
      <p:sp>
        <p:nvSpPr>
          <p:cNvPr id="369" name="CONVERT                           DISCIPLE…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534400" cy="45307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		</a:t>
            </a: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	</a:t>
            </a:r>
            <a:r>
              <a:rPr u="sng" dirty="0"/>
              <a:t>CONVERT                           </a:t>
            </a:r>
            <a:r>
              <a:rPr lang="en-GB" u="sng" dirty="0" smtClean="0"/>
              <a:t>  </a:t>
            </a:r>
            <a:r>
              <a:rPr u="sng" dirty="0" smtClean="0">
                <a:solidFill>
                  <a:srgbClr val="FFFF00"/>
                </a:solidFill>
              </a:rPr>
              <a:t>DISCIPLE</a:t>
            </a: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	</a:t>
            </a:r>
            <a:r>
              <a:rPr u="sng" dirty="0"/>
              <a:t>DECISION.       </a:t>
            </a:r>
            <a:r>
              <a:rPr u="sng" dirty="0">
                <a:solidFill>
                  <a:srgbClr val="FFFF00"/>
                </a:solidFill>
              </a:rPr>
              <a:t>SPIRITUAL FORMATION</a:t>
            </a: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 u="sng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	</a:t>
            </a:r>
            <a:r>
              <a:rPr u="sng" dirty="0"/>
              <a:t>PROGRAM.			          </a:t>
            </a:r>
            <a:r>
              <a:rPr lang="en-GB" u="sng" dirty="0" smtClean="0"/>
              <a:t>          </a:t>
            </a:r>
            <a:r>
              <a:rPr u="sng" dirty="0" smtClean="0">
                <a:solidFill>
                  <a:srgbClr val="FFFF00"/>
                </a:solidFill>
              </a:rPr>
              <a:t>PROCESS</a:t>
            </a: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 u="sng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	</a:t>
            </a:r>
            <a:r>
              <a:rPr u="sng" dirty="0"/>
              <a:t>INFORMATION.       </a:t>
            </a:r>
            <a:r>
              <a:rPr lang="en-GB" u="sng" dirty="0" smtClean="0"/>
              <a:t> </a:t>
            </a:r>
            <a:r>
              <a:rPr u="sng" dirty="0" smtClean="0">
                <a:solidFill>
                  <a:srgbClr val="FFFF00"/>
                </a:solidFill>
              </a:rPr>
              <a:t>TRANSFORMATION</a:t>
            </a: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 u="sng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	</a:t>
            </a:r>
            <a:r>
              <a:rPr u="sng" dirty="0"/>
              <a:t>FAST.     	                            </a:t>
            </a:r>
            <a:r>
              <a:rPr lang="en-GB" u="sng" dirty="0" smtClean="0"/>
              <a:t>   </a:t>
            </a:r>
            <a:r>
              <a:rPr u="sng" dirty="0" smtClean="0"/>
              <a:t> </a:t>
            </a:r>
            <a:r>
              <a:rPr u="sng" dirty="0">
                <a:solidFill>
                  <a:srgbClr val="FFFF00"/>
                </a:solidFill>
              </a:rPr>
              <a:t>SLOW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Discipleship Training gently facilitates a right hand column thinking &amp; mindset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buSzPct val="100000"/>
              <a:buChar char="▪"/>
              <a:defRPr sz="36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Discipleship Training gently facilitates a right hand column thinking &amp; mindset</a:t>
            </a:r>
          </a:p>
        </p:txBody>
      </p:sp>
      <p:sp>
        <p:nvSpPr>
          <p:cNvPr id="372" name="SHORT            LONG &amp; SUSTAINED…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534400" cy="45307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		</a:t>
            </a: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	</a:t>
            </a:r>
            <a:r>
              <a:rPr u="sng" dirty="0"/>
              <a:t>SHORT		          </a:t>
            </a:r>
            <a:r>
              <a:rPr u="sng" dirty="0">
                <a:solidFill>
                  <a:srgbClr val="FFFF00"/>
                </a:solidFill>
              </a:rPr>
              <a:t>LONG &amp; SUSTAINED</a:t>
            </a: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 u="sng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	</a:t>
            </a:r>
            <a:r>
              <a:rPr u="sng" dirty="0"/>
              <a:t>EASY				          </a:t>
            </a:r>
            <a:r>
              <a:rPr lang="en-GB" u="sng" dirty="0" smtClean="0"/>
              <a:t>              </a:t>
            </a:r>
            <a:r>
              <a:rPr u="sng" dirty="0" smtClean="0">
                <a:solidFill>
                  <a:srgbClr val="FFFF00"/>
                </a:solidFill>
              </a:rPr>
              <a:t>DIFFICULT</a:t>
            </a: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 u="sng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	</a:t>
            </a:r>
            <a:r>
              <a:rPr u="sng" dirty="0"/>
              <a:t>QUICK ENDING			  </a:t>
            </a:r>
            <a:r>
              <a:rPr lang="en-GB" u="sng" dirty="0" smtClean="0"/>
              <a:t>        </a:t>
            </a:r>
            <a:r>
              <a:rPr u="sng" dirty="0" smtClean="0">
                <a:solidFill>
                  <a:srgbClr val="FFFF00"/>
                </a:solidFill>
              </a:rPr>
              <a:t>BEGINNING</a:t>
            </a: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 u="sng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	</a:t>
            </a:r>
            <a:r>
              <a:rPr u="sng" dirty="0"/>
              <a:t>EVENT 				          </a:t>
            </a:r>
            <a:r>
              <a:rPr lang="en-GB" u="sng" dirty="0" smtClean="0"/>
              <a:t>        </a:t>
            </a:r>
            <a:r>
              <a:rPr u="sng" dirty="0" smtClean="0">
                <a:solidFill>
                  <a:srgbClr val="FFFF00"/>
                </a:solidFill>
              </a:rPr>
              <a:t>ON</a:t>
            </a:r>
            <a:r>
              <a:rPr u="sng" dirty="0">
                <a:solidFill>
                  <a:srgbClr val="FFFF00"/>
                </a:solidFill>
              </a:rPr>
              <a:t>-GOING</a:t>
            </a: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 u="sng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	</a:t>
            </a:r>
            <a:r>
              <a:rPr u="sng" dirty="0"/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Discipleship Training gently facilitates a right hand column thinking &amp; mindset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buSzPct val="100000"/>
              <a:buChar char="▪"/>
              <a:defRPr sz="36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Discipleship Training gently facilitates a right hand column thinking &amp; mindset</a:t>
            </a:r>
          </a:p>
        </p:txBody>
      </p:sp>
      <p:sp>
        <p:nvSpPr>
          <p:cNvPr id="375" name="INSTANT.  ___        SEVERAL YEARS…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		</a:t>
            </a: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	</a:t>
            </a:r>
            <a:r>
              <a:rPr u="sng" dirty="0"/>
              <a:t>INSTANT.	 ___        </a:t>
            </a:r>
            <a:r>
              <a:rPr lang="en-GB" u="sng" dirty="0" smtClean="0"/>
              <a:t>  </a:t>
            </a:r>
            <a:r>
              <a:rPr u="sng" dirty="0" smtClean="0">
                <a:solidFill>
                  <a:srgbClr val="FFFF00"/>
                </a:solidFill>
              </a:rPr>
              <a:t>SEVERAL </a:t>
            </a:r>
            <a:r>
              <a:rPr u="sng" dirty="0">
                <a:solidFill>
                  <a:srgbClr val="FFFF00"/>
                </a:solidFill>
              </a:rPr>
              <a:t>YEARS</a:t>
            </a: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 u="sng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	</a:t>
            </a:r>
            <a:r>
              <a:rPr u="sng" dirty="0"/>
              <a:t>DIET.				</a:t>
            </a:r>
            <a:r>
              <a:rPr u="sng" dirty="0">
                <a:solidFill>
                  <a:srgbClr val="FFFF00"/>
                </a:solidFill>
              </a:rPr>
              <a:t>        </a:t>
            </a:r>
            <a:r>
              <a:rPr lang="en-GB" u="sng" dirty="0" smtClean="0">
                <a:solidFill>
                  <a:srgbClr val="FFFF00"/>
                </a:solidFill>
              </a:rPr>
              <a:t>                 </a:t>
            </a:r>
            <a:r>
              <a:rPr u="sng" dirty="0" smtClean="0">
                <a:solidFill>
                  <a:srgbClr val="FFFF00"/>
                </a:solidFill>
              </a:rPr>
              <a:t>LIFESTYLE</a:t>
            </a: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defRPr sz="2912" u="sng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	</a:t>
            </a:r>
            <a:r>
              <a:rPr u="sng" dirty="0"/>
              <a:t>HABITS (BAD)	      </a:t>
            </a:r>
            <a:r>
              <a:rPr lang="en-GB" u="sng" dirty="0" smtClean="0"/>
              <a:t>    </a:t>
            </a:r>
            <a:r>
              <a:rPr u="sng" dirty="0" smtClean="0"/>
              <a:t> </a:t>
            </a:r>
            <a:r>
              <a:rPr u="sng" dirty="0">
                <a:solidFill>
                  <a:srgbClr val="FFFF00"/>
                </a:solidFill>
              </a:rPr>
              <a:t>HABITS (GOOD)</a:t>
            </a: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 u="sng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	</a:t>
            </a:r>
            <a:r>
              <a:rPr u="sng" dirty="0"/>
              <a:t>TRYING.                             </a:t>
            </a:r>
            <a:r>
              <a:rPr lang="en-GB" u="sng" dirty="0" smtClean="0"/>
              <a:t>  </a:t>
            </a:r>
            <a:r>
              <a:rPr u="sng" dirty="0" smtClean="0">
                <a:solidFill>
                  <a:srgbClr val="FFFF00"/>
                </a:solidFill>
              </a:rPr>
              <a:t>TRAINING</a:t>
            </a: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 u="sng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	</a:t>
            </a:r>
            <a:r>
              <a:rPr u="sng" dirty="0"/>
              <a:t>ADHOC		                 </a:t>
            </a:r>
            <a:r>
              <a:rPr lang="en-GB" u="sng" dirty="0" smtClean="0"/>
              <a:t>    </a:t>
            </a:r>
            <a:r>
              <a:rPr u="sng" dirty="0" smtClean="0"/>
              <a:t> </a:t>
            </a:r>
            <a:r>
              <a:rPr u="sng" dirty="0">
                <a:solidFill>
                  <a:srgbClr val="FFFF00"/>
                </a:solidFill>
              </a:rPr>
              <a:t>DISCIPLINED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Discipleship Training gently facilitates a right hand column thinking &amp; mindset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buSzPct val="100000"/>
              <a:buChar char="▪"/>
              <a:defRPr sz="36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lvl1pPr>
          </a:lstStyle>
          <a:p>
            <a:r>
              <a:t>Discipleship Training gently facilitates a right hand column thinking &amp; mindset</a:t>
            </a:r>
          </a:p>
        </p:txBody>
      </p:sp>
      <p:sp>
        <p:nvSpPr>
          <p:cNvPr id="378" name="IRRESPONSIBLE             ACCOUNTABLE…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		</a:t>
            </a: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 </a:t>
            </a:r>
            <a:r>
              <a:rPr u="sng" dirty="0"/>
              <a:t>IRRESPONSIBLE             </a:t>
            </a:r>
            <a:r>
              <a:rPr u="sng" dirty="0">
                <a:solidFill>
                  <a:srgbClr val="FFFF00"/>
                </a:solidFill>
              </a:rPr>
              <a:t>ACCOUNTABLE</a:t>
            </a: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 u="sng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 </a:t>
            </a:r>
            <a:r>
              <a:rPr u="sng" dirty="0"/>
              <a:t>CORPORATE			       </a:t>
            </a:r>
            <a:r>
              <a:rPr lang="en-GB" u="sng" dirty="0" smtClean="0"/>
              <a:t>          </a:t>
            </a:r>
            <a:r>
              <a:rPr u="sng" dirty="0" smtClean="0"/>
              <a:t> </a:t>
            </a:r>
            <a:r>
              <a:rPr u="sng" dirty="0">
                <a:solidFill>
                  <a:srgbClr val="FFFF00"/>
                </a:solidFill>
              </a:rPr>
              <a:t>PERSONAL</a:t>
            </a: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 u="sng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 </a:t>
            </a:r>
            <a:r>
              <a:rPr u="sng" dirty="0"/>
              <a:t>DESTINATION			  </a:t>
            </a:r>
            <a:r>
              <a:rPr lang="en-GB" u="sng" dirty="0" smtClean="0"/>
              <a:t>           </a:t>
            </a:r>
            <a:r>
              <a:rPr u="sng" dirty="0" smtClean="0"/>
              <a:t> </a:t>
            </a:r>
            <a:r>
              <a:rPr u="sng" dirty="0">
                <a:solidFill>
                  <a:srgbClr val="FFFF00"/>
                </a:solidFill>
              </a:rPr>
              <a:t>JOURNEY</a:t>
            </a: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 u="sng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 </a:t>
            </a:r>
            <a:r>
              <a:rPr u="sng" dirty="0"/>
              <a:t>SPECTATOR	                </a:t>
            </a:r>
            <a:r>
              <a:rPr lang="en-GB" u="sng" dirty="0" smtClean="0"/>
              <a:t>  </a:t>
            </a:r>
            <a:r>
              <a:rPr u="sng" dirty="0" smtClean="0">
                <a:solidFill>
                  <a:srgbClr val="FFFF00"/>
                </a:solidFill>
              </a:rPr>
              <a:t>PARTICIPITANT</a:t>
            </a: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 u="sng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endParaRPr u="sng" dirty="0">
              <a:solidFill>
                <a:srgbClr val="FFFF00"/>
              </a:solidFill>
            </a:endParaRPr>
          </a:p>
          <a:p>
            <a:pPr marL="312039" indent="-312039" defTabSz="832104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912">
                <a:effectLst>
                  <a:outerShdw blurRad="11557" dist="23114" dir="2700000" rotWithShape="0">
                    <a:srgbClr val="000000"/>
                  </a:outerShdw>
                </a:effectLst>
              </a:defRPr>
            </a:pPr>
            <a:r>
              <a:rPr dirty="0"/>
              <a:t> </a:t>
            </a:r>
            <a:r>
              <a:rPr u="sng" dirty="0"/>
              <a:t>IMMATURE			            </a:t>
            </a:r>
            <a:r>
              <a:rPr lang="en-GB" u="sng" dirty="0" smtClean="0"/>
              <a:t>          </a:t>
            </a:r>
            <a:r>
              <a:rPr u="sng" dirty="0" smtClean="0">
                <a:solidFill>
                  <a:srgbClr val="FFFF00"/>
                </a:solidFill>
              </a:rPr>
              <a:t>MATURE</a:t>
            </a:r>
            <a:endParaRPr u="sng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What are the barriers to Discipleship Success?"/>
          <p:cNvSpPr txBox="1">
            <a:spLocks noGrp="1"/>
          </p:cNvSpPr>
          <p:nvPr>
            <p:ph type="title" idx="4294967295"/>
          </p:nvPr>
        </p:nvSpPr>
        <p:spPr>
          <a:xfrm>
            <a:off x="228600" y="122960"/>
            <a:ext cx="8686800" cy="501115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r>
              <a:t>What are the barriers to Discipleship Success?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Barriers to Discipleship Success"/>
          <p:cNvSpPr txBox="1">
            <a:spLocks noGrp="1"/>
          </p:cNvSpPr>
          <p:nvPr>
            <p:ph type="title" idx="4294967295"/>
          </p:nvPr>
        </p:nvSpPr>
        <p:spPr>
          <a:xfrm>
            <a:off x="228600" y="152400"/>
            <a:ext cx="8686800" cy="11398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0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r>
              <a:t>Barriers to Discipleship Success</a:t>
            </a:r>
          </a:p>
        </p:txBody>
      </p:sp>
      <p:sp>
        <p:nvSpPr>
          <p:cNvPr id="383" name="time availability…"/>
          <p:cNvSpPr txBox="1">
            <a:spLocks noGrp="1"/>
          </p:cNvSpPr>
          <p:nvPr>
            <p:ph type="body" sz="half" idx="4294967295"/>
          </p:nvPr>
        </p:nvSpPr>
        <p:spPr>
          <a:xfrm>
            <a:off x="457200" y="1447799"/>
            <a:ext cx="4037013" cy="449738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01752" indent="-301752" defTabSz="804672">
              <a:spcBef>
                <a:spcPts val="600"/>
              </a:spcBef>
              <a:defRPr sz="2816">
                <a:effectLst>
                  <a:outerShdw blurRad="11176" dist="22352" dir="2700000" rotWithShape="0">
                    <a:srgbClr val="000000"/>
                  </a:outerShdw>
                </a:effectLst>
              </a:defRPr>
            </a:pPr>
            <a:r>
              <a:rPr lang="en-GB" dirty="0" smtClean="0"/>
              <a:t>T</a:t>
            </a:r>
            <a:r>
              <a:rPr dirty="0" smtClean="0"/>
              <a:t>ime </a:t>
            </a:r>
            <a:r>
              <a:rPr dirty="0"/>
              <a:t>availability</a:t>
            </a:r>
          </a:p>
          <a:p>
            <a:pPr marL="301752" indent="-301752" defTabSz="804672">
              <a:spcBef>
                <a:spcPts val="500"/>
              </a:spcBef>
              <a:defRPr sz="2816">
                <a:effectLst>
                  <a:outerShdw blurRad="11176" dist="22352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301752" indent="-301752" defTabSz="804672">
              <a:spcBef>
                <a:spcPts val="600"/>
              </a:spcBef>
              <a:defRPr sz="2816">
                <a:effectLst>
                  <a:outerShdw blurRad="11176" dist="22352" dir="2700000" rotWithShape="0">
                    <a:srgbClr val="000000"/>
                  </a:outerShdw>
                </a:effectLst>
              </a:defRPr>
            </a:pPr>
            <a:r>
              <a:rPr lang="en-GB" dirty="0"/>
              <a:t>I</a:t>
            </a:r>
            <a:r>
              <a:rPr dirty="0" smtClean="0"/>
              <a:t>nterest </a:t>
            </a:r>
            <a:r>
              <a:rPr dirty="0"/>
              <a:t>and commitment </a:t>
            </a:r>
          </a:p>
          <a:p>
            <a:pPr marL="301752" indent="-301752" defTabSz="804672">
              <a:spcBef>
                <a:spcPts val="500"/>
              </a:spcBef>
              <a:defRPr sz="2816">
                <a:effectLst>
                  <a:outerShdw blurRad="11176" dist="22352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301752" indent="-301752" defTabSz="804672">
              <a:spcBef>
                <a:spcPts val="600"/>
              </a:spcBef>
              <a:defRPr sz="2816">
                <a:effectLst>
                  <a:outerShdw blurRad="11176" dist="22352" dir="2700000" rotWithShape="0">
                    <a:srgbClr val="000000"/>
                  </a:outerShdw>
                </a:effectLst>
              </a:defRPr>
            </a:pPr>
            <a:r>
              <a:rPr dirty="0"/>
              <a:t>Programme mentality  </a:t>
            </a:r>
          </a:p>
          <a:p>
            <a:pPr marL="301752" indent="-301752" defTabSz="804672">
              <a:spcBef>
                <a:spcPts val="500"/>
              </a:spcBef>
              <a:buSzTx/>
              <a:buFont typeface="Wingdings"/>
              <a:buNone/>
              <a:defRPr sz="2816">
                <a:effectLst>
                  <a:outerShdw blurRad="11176" dist="22352" dir="2700000" rotWithShape="0">
                    <a:srgbClr val="000000"/>
                  </a:outerShdw>
                </a:effectLst>
              </a:defRPr>
            </a:pPr>
            <a:endParaRPr dirty="0"/>
          </a:p>
          <a:p>
            <a:pPr marL="0" indent="0" defTabSz="804672">
              <a:spcBef>
                <a:spcPts val="600"/>
              </a:spcBef>
              <a:buNone/>
              <a:defRPr sz="2816">
                <a:effectLst>
                  <a:outerShdw blurRad="11176" dist="22352" dir="2700000" rotWithShape="0">
                    <a:srgbClr val="000000"/>
                  </a:outerShdw>
                </a:effectLst>
              </a:defRPr>
            </a:pPr>
            <a:r>
              <a:rPr lang="en-GB" dirty="0"/>
              <a:t>L</a:t>
            </a:r>
            <a:r>
              <a:rPr dirty="0" smtClean="0"/>
              <a:t>ogistical </a:t>
            </a:r>
            <a:r>
              <a:rPr dirty="0"/>
              <a:t>issues</a:t>
            </a:r>
          </a:p>
        </p:txBody>
      </p:sp>
      <p:sp>
        <p:nvSpPr>
          <p:cNvPr id="384" name="Preparation time…"/>
          <p:cNvSpPr txBox="1"/>
          <p:nvPr/>
        </p:nvSpPr>
        <p:spPr>
          <a:xfrm>
            <a:off x="4876800" y="1447799"/>
            <a:ext cx="4037013" cy="4497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ts val="700"/>
              </a:spcBef>
              <a:buClr>
                <a:srgbClr val="FFFFCC"/>
              </a:buClr>
              <a:buSzPct val="60000"/>
              <a:buChar char="■"/>
              <a:defRPr sz="32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Preparation time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defRPr sz="32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  <a:p>
            <a:pPr marL="342900" indent="-342900">
              <a:lnSpc>
                <a:spcPct val="90000"/>
              </a:lnSpc>
              <a:spcBef>
                <a:spcPts val="700"/>
              </a:spcBef>
              <a:buClr>
                <a:srgbClr val="FFFFCC"/>
              </a:buClr>
              <a:buSzPct val="60000"/>
              <a:buChar char="■"/>
              <a:defRPr sz="32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 Scripture memorisation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defRPr sz="32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endParaRPr/>
          </a:p>
          <a:p>
            <a:pPr marL="342900" indent="-342900">
              <a:lnSpc>
                <a:spcPct val="90000"/>
              </a:lnSpc>
              <a:spcBef>
                <a:spcPts val="700"/>
              </a:spcBef>
              <a:buClr>
                <a:srgbClr val="FFFFCC"/>
              </a:buClr>
              <a:buSzPct val="60000"/>
              <a:buChar char="■"/>
              <a:defRPr sz="320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t> spiritual maturity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How Any Disciple-Making Works!"/>
          <p:cNvSpPr txBox="1">
            <a:spLocks noGrp="1"/>
          </p:cNvSpPr>
          <p:nvPr>
            <p:ph type="title" idx="4294967295"/>
          </p:nvPr>
        </p:nvSpPr>
        <p:spPr>
          <a:xfrm>
            <a:off x="457200" y="277812"/>
            <a:ext cx="8229600" cy="11398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effectLst>
                  <a:outerShdw blurRad="12700" dist="25400" dir="2700000" rotWithShape="0">
                    <a:srgbClr val="000000"/>
                  </a:outerShdw>
                </a:effectLst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r>
              <a:t>How Any Disciple-Making Works!</a:t>
            </a:r>
          </a:p>
        </p:txBody>
      </p:sp>
      <p:sp>
        <p:nvSpPr>
          <p:cNvPr id="387" name="Spiritual success relies on relationships,…"/>
          <p:cNvSpPr txBox="1">
            <a:spLocks noGrp="1"/>
          </p:cNvSpPr>
          <p:nvPr>
            <p:ph type="body" idx="4294967295"/>
          </p:nvPr>
        </p:nvSpPr>
        <p:spPr>
          <a:xfrm>
            <a:off x="457200" y="1828800"/>
            <a:ext cx="8229600" cy="45307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800" b="1">
                <a:effectLst>
                  <a:outerShdw blurRad="12700" dist="25400" dir="2700000" rotWithShape="0">
                    <a:srgbClr val="000000"/>
                  </a:outerShdw>
                </a:effectLst>
                <a:latin typeface="Book Antiqua"/>
                <a:ea typeface="Book Antiqua"/>
                <a:cs typeface="Book Antiqua"/>
                <a:sym typeface="Book Antiqua"/>
              </a:defRPr>
            </a:pPr>
            <a:r>
              <a:rPr dirty="0"/>
              <a:t>Spiritual success relies on </a:t>
            </a:r>
            <a:r>
              <a:rPr dirty="0">
                <a:solidFill>
                  <a:srgbClr val="FFFF00"/>
                </a:solidFill>
              </a:rPr>
              <a:t>relationships</a:t>
            </a:r>
            <a:r>
              <a:rPr dirty="0"/>
              <a:t>, </a:t>
            </a:r>
          </a:p>
          <a:p>
            <a:pPr algn="ctr">
              <a:lnSpc>
                <a:spcPct val="80000"/>
              </a:lnSpc>
              <a:buSzTx/>
              <a:buFont typeface="Wingdings"/>
              <a:buNone/>
              <a:defRPr sz="2800" b="1">
                <a:effectLst>
                  <a:outerShdw blurRad="12700" dist="25400" dir="2700000" rotWithShape="0">
                    <a:srgbClr val="000000"/>
                  </a:outerShdw>
                </a:effectLst>
                <a:latin typeface="Book Antiqua"/>
                <a:ea typeface="Book Antiqua"/>
                <a:cs typeface="Book Antiqua"/>
                <a:sym typeface="Book Antiqua"/>
              </a:defRPr>
            </a:pPr>
            <a:endParaRPr dirty="0"/>
          </a:p>
          <a:p>
            <a:pPr algn="ctr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800" b="1">
                <a:effectLst>
                  <a:outerShdw blurRad="12700" dist="25400" dir="2700000" rotWithShape="0">
                    <a:srgbClr val="000000"/>
                  </a:outerShdw>
                </a:effectLst>
                <a:latin typeface="Book Antiqua"/>
                <a:ea typeface="Book Antiqua"/>
                <a:cs typeface="Book Antiqua"/>
                <a:sym typeface="Book Antiqua"/>
              </a:defRPr>
            </a:pPr>
            <a:r>
              <a:rPr dirty="0"/>
              <a:t>listening, encouraging, accountability, </a:t>
            </a:r>
          </a:p>
          <a:p>
            <a:pPr algn="ctr">
              <a:lnSpc>
                <a:spcPct val="80000"/>
              </a:lnSpc>
              <a:buSzTx/>
              <a:buFont typeface="Wingdings"/>
              <a:buNone/>
              <a:defRPr sz="2800" b="1">
                <a:effectLst>
                  <a:outerShdw blurRad="12700" dist="25400" dir="2700000" rotWithShape="0">
                    <a:srgbClr val="000000"/>
                  </a:outerShdw>
                </a:effectLst>
                <a:latin typeface="Book Antiqua"/>
                <a:ea typeface="Book Antiqua"/>
                <a:cs typeface="Book Antiqua"/>
                <a:sym typeface="Book Antiqua"/>
              </a:defRPr>
            </a:pPr>
            <a:endParaRPr dirty="0"/>
          </a:p>
          <a:p>
            <a:pPr algn="ctr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800" b="1">
                <a:effectLst>
                  <a:outerShdw blurRad="12700" dist="25400" dir="2700000" rotWithShape="0">
                    <a:srgbClr val="000000"/>
                  </a:outerShdw>
                </a:effectLst>
                <a:latin typeface="Book Antiqua"/>
                <a:ea typeface="Book Antiqua"/>
                <a:cs typeface="Book Antiqua"/>
                <a:sym typeface="Book Antiqua"/>
              </a:defRPr>
            </a:pPr>
            <a:r>
              <a:rPr dirty="0"/>
              <a:t>and a time commitment from everyone what is </a:t>
            </a:r>
          </a:p>
          <a:p>
            <a:pPr algn="ctr">
              <a:lnSpc>
                <a:spcPct val="80000"/>
              </a:lnSpc>
              <a:buSzTx/>
              <a:buFont typeface="Wingdings"/>
              <a:buNone/>
              <a:defRPr sz="2800" b="1">
                <a:effectLst>
                  <a:outerShdw blurRad="12700" dist="25400" dir="2700000" rotWithShape="0">
                    <a:srgbClr val="000000"/>
                  </a:outerShdw>
                </a:effectLst>
                <a:latin typeface="Book Antiqua"/>
                <a:ea typeface="Book Antiqua"/>
                <a:cs typeface="Book Antiqua"/>
                <a:sym typeface="Book Antiqua"/>
              </a:defRPr>
            </a:pPr>
            <a:endParaRPr dirty="0"/>
          </a:p>
          <a:p>
            <a:pPr algn="ctr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800" b="1">
                <a:effectLst>
                  <a:outerShdw blurRad="12700" dist="25400" dir="2700000" rotWithShape="0">
                    <a:srgbClr val="000000"/>
                  </a:outerShdw>
                </a:effectLst>
                <a:latin typeface="Book Antiqua"/>
                <a:ea typeface="Book Antiqua"/>
                <a:cs typeface="Book Antiqua"/>
                <a:sym typeface="Book Antiqua"/>
              </a:defRPr>
            </a:pPr>
            <a:r>
              <a:rPr dirty="0"/>
              <a:t>involved. It is </a:t>
            </a:r>
            <a:r>
              <a:rPr dirty="0">
                <a:solidFill>
                  <a:srgbClr val="FFFF00"/>
                </a:solidFill>
              </a:rPr>
              <a:t>hard, slow people work</a:t>
            </a:r>
            <a:r>
              <a:rPr dirty="0"/>
              <a:t>!  But it is </a:t>
            </a:r>
          </a:p>
          <a:p>
            <a:pPr algn="ctr">
              <a:lnSpc>
                <a:spcPct val="80000"/>
              </a:lnSpc>
              <a:buSzTx/>
              <a:buFont typeface="Wingdings"/>
              <a:buNone/>
              <a:defRPr sz="2800" b="1">
                <a:effectLst>
                  <a:outerShdw blurRad="12700" dist="25400" dir="2700000" rotWithShape="0">
                    <a:srgbClr val="000000"/>
                  </a:outerShdw>
                </a:effectLst>
                <a:latin typeface="Book Antiqua"/>
                <a:ea typeface="Book Antiqua"/>
                <a:cs typeface="Book Antiqua"/>
                <a:sym typeface="Book Antiqua"/>
              </a:defRPr>
            </a:pPr>
            <a:endParaRPr dirty="0"/>
          </a:p>
          <a:p>
            <a:pPr algn="ctr">
              <a:lnSpc>
                <a:spcPct val="80000"/>
              </a:lnSpc>
              <a:spcBef>
                <a:spcPts val="600"/>
              </a:spcBef>
              <a:buSzTx/>
              <a:buFont typeface="Wingdings"/>
              <a:buNone/>
              <a:defRPr sz="2800" b="1">
                <a:effectLst>
                  <a:outerShdw blurRad="12700" dist="25400" dir="2700000" rotWithShape="0">
                    <a:srgbClr val="000000"/>
                  </a:outerShdw>
                </a:effectLst>
                <a:latin typeface="Book Antiqua"/>
                <a:ea typeface="Book Antiqua"/>
                <a:cs typeface="Book Antiqua"/>
                <a:sym typeface="Book Antiqua"/>
              </a:defRPr>
            </a:pPr>
            <a:r>
              <a:rPr dirty="0"/>
              <a:t>    SO WORTH IT!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Title 1"/>
          <p:cNvSpPr txBox="1">
            <a:spLocks noGrp="1"/>
          </p:cNvSpPr>
          <p:nvPr>
            <p:ph type="title"/>
          </p:nvPr>
        </p:nvSpPr>
        <p:spPr>
          <a:xfrm>
            <a:off x="359502" y="-29574"/>
            <a:ext cx="8229601" cy="1143001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Any Questions</a:t>
            </a:r>
          </a:p>
        </p:txBody>
      </p:sp>
      <p:sp>
        <p:nvSpPr>
          <p:cNvPr id="390" name="Content Placeholder 4"/>
          <p:cNvSpPr txBox="1">
            <a:spLocks noGrp="1"/>
          </p:cNvSpPr>
          <p:nvPr>
            <p:ph type="body" idx="1"/>
          </p:nvPr>
        </p:nvSpPr>
        <p:spPr>
          <a:xfrm>
            <a:off x="457200" y="1345055"/>
            <a:ext cx="8229600" cy="518345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>
              <a:buSzTx/>
              <a:buNone/>
              <a:defRPr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 marL="0" indent="0">
              <a:buSzTx/>
              <a:buNone/>
              <a:defRPr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 marL="0" indent="0">
              <a:buSzTx/>
              <a:buNone/>
              <a:defRPr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 marL="0" indent="0">
              <a:buSzTx/>
              <a:buNone/>
              <a:defRPr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 marL="0" indent="0">
              <a:buSzTx/>
              <a:buNone/>
              <a:defRPr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 marL="0" indent="0">
              <a:buSzTx/>
              <a:buNone/>
              <a:defRPr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 marL="0" indent="0">
              <a:buSzTx/>
              <a:buNone/>
              <a:defRPr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 marL="0" indent="0">
              <a:buSzTx/>
              <a:buNone/>
              <a:defRPr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 marL="0" indent="0">
              <a:buSzTx/>
              <a:buNone/>
              <a:defRPr>
                <a:latin typeface="+mn-lt"/>
                <a:ea typeface="+mn-ea"/>
                <a:cs typeface="+mn-cs"/>
                <a:sym typeface="Arial"/>
              </a:defRPr>
            </a:pPr>
            <a:endParaRPr lang="en-GB" dirty="0" smtClean="0"/>
          </a:p>
          <a:p>
            <a:pPr marL="0" indent="0">
              <a:buSzTx/>
              <a:buNone/>
              <a:defRPr>
                <a:latin typeface="+mn-lt"/>
                <a:ea typeface="+mn-ea"/>
                <a:cs typeface="+mn-cs"/>
                <a:sym typeface="Arial"/>
              </a:defRPr>
            </a:pPr>
            <a:r>
              <a:rPr dirty="0" smtClean="0"/>
              <a:t>Training </a:t>
            </a:r>
            <a:r>
              <a:rPr dirty="0"/>
              <a:t>Session Evaluation</a:t>
            </a:r>
          </a:p>
        </p:txBody>
      </p:sp>
      <p:pic>
        <p:nvPicPr>
          <p:cNvPr id="391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37413" y="1060471"/>
            <a:ext cx="3077514" cy="4525963"/>
          </a:xfrm>
          <a:prstGeom prst="rect">
            <a:avLst/>
          </a:prstGeom>
          <a:ln w="12700">
            <a:miter lim="400000"/>
          </a:ln>
        </p:spPr>
      </p:pic>
      <p:sp>
        <p:nvSpPr>
          <p:cNvPr id="392" name="Slide Number Placeholder 2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t>36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theme/theme1.xml><?xml version="1.0" encoding="utf-8"?>
<a:theme xmlns:a="http://schemas.openxmlformats.org/drawingml/2006/main" name="Globe">
  <a:themeElements>
    <a:clrScheme name="Globe">
      <a:dk1>
        <a:srgbClr val="CCCCCC"/>
      </a:dk1>
      <a:lt1>
        <a:srgbClr val="0066CC"/>
      </a:lt1>
      <a:dk2>
        <a:srgbClr val="A7A7A7"/>
      </a:dk2>
      <a:lt2>
        <a:srgbClr val="535353"/>
      </a:lt2>
      <a:accent1>
        <a:srgbClr val="33CCCC"/>
      </a:accent1>
      <a:accent2>
        <a:srgbClr val="66CCFF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Glob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Glob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66CC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66CC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lobe">
  <a:themeElements>
    <a:clrScheme name="Glob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3CCCC"/>
      </a:accent1>
      <a:accent2>
        <a:srgbClr val="66CCFF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Glob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Glob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66CC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66CC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926</Words>
  <Application>Microsoft Macintosh PowerPoint</Application>
  <PresentationFormat>On-screen Show (4:3)</PresentationFormat>
  <Paragraphs>270</Paragraphs>
  <Slides>36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Globe</vt:lpstr>
      <vt:lpstr>Discipleship Training </vt:lpstr>
      <vt:lpstr>Aims and Objectives </vt:lpstr>
      <vt:lpstr>Aims and Objectives</vt:lpstr>
      <vt:lpstr>What is Discipleship?</vt:lpstr>
      <vt:lpstr>PowerPoint Presentation</vt:lpstr>
      <vt:lpstr>The Gift of Salvation</vt:lpstr>
      <vt:lpstr>The Gift of Salvation</vt:lpstr>
      <vt:lpstr>Romans 3:23</vt:lpstr>
      <vt:lpstr>Romans 6:23 </vt:lpstr>
      <vt:lpstr>Romans 5:8  </vt:lpstr>
      <vt:lpstr>Romans 10:9</vt:lpstr>
      <vt:lpstr>What is Discipleship?</vt:lpstr>
      <vt:lpstr>Elements of Conversion  (Decision for Christ)</vt:lpstr>
      <vt:lpstr>What is Discipleship?</vt:lpstr>
      <vt:lpstr>What is Christian Discipleship?</vt:lpstr>
      <vt:lpstr>What is Christian Discipleship?</vt:lpstr>
      <vt:lpstr>Defining: What is Discipleship?</vt:lpstr>
      <vt:lpstr>What is Discipleship?</vt:lpstr>
      <vt:lpstr>Discipleship Is…</vt:lpstr>
      <vt:lpstr>What is Discipleship?</vt:lpstr>
      <vt:lpstr>Why Discipleship?</vt:lpstr>
      <vt:lpstr>Why Discipleship?</vt:lpstr>
      <vt:lpstr>Why Focus On Discipleship?</vt:lpstr>
      <vt:lpstr>Discipleship?</vt:lpstr>
      <vt:lpstr>Why Discipleship?</vt:lpstr>
      <vt:lpstr>Characteristics of A Spiritually Mature Christian Disciple?</vt:lpstr>
      <vt:lpstr>Discipleship Training  on Sunday Nights has begun…</vt:lpstr>
      <vt:lpstr>Why Discipleship?</vt:lpstr>
      <vt:lpstr>Discipleship Training gently facilitates a right hand column thinking &amp; mindset</vt:lpstr>
      <vt:lpstr>Discipleship Training gently facilitates a right hand column thinking &amp; mindset</vt:lpstr>
      <vt:lpstr>Discipleship Training gently facilitates a right hand column thinking &amp; mindset</vt:lpstr>
      <vt:lpstr>Discipleship Training gently facilitates a right hand column thinking &amp; mindset</vt:lpstr>
      <vt:lpstr>What are the barriers to Discipleship Success?</vt:lpstr>
      <vt:lpstr>Barriers to Discipleship Success</vt:lpstr>
      <vt:lpstr>How Any Disciple-Making Works!</vt:lpstr>
      <vt:lpstr>Any 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Discipleship Training </dc:title>
  <cp:lastModifiedBy>Errol Vassell - VTS LLP</cp:lastModifiedBy>
  <cp:revision>4</cp:revision>
  <dcterms:modified xsi:type="dcterms:W3CDTF">2018-05-06T06:53:49Z</dcterms:modified>
</cp:coreProperties>
</file>